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5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F6199-71F3-4B86-BCF9-F12003EABE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D852E-B053-4CDA-BD37-62EF71FD0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24971"/>
            <a:ext cx="9144000" cy="6882971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emf"/><Relationship Id="rId7" Type="http://schemas.openxmlformats.org/officeDocument/2006/relationships/image" Target="../media/image40.emf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Relationship Id="rId3" Type="http://schemas.openxmlformats.org/officeDocument/2006/relationships/image" Target="../media/image36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9.png"/><Relationship Id="rId25" Type="http://schemas.openxmlformats.org/officeDocument/2006/relationships/image" Target="../media/image58.png"/><Relationship Id="rId24" Type="http://schemas.openxmlformats.org/officeDocument/2006/relationships/image" Target="../media/image57.emf"/><Relationship Id="rId23" Type="http://schemas.openxmlformats.org/officeDocument/2006/relationships/image" Target="../media/image56.emf"/><Relationship Id="rId22" Type="http://schemas.openxmlformats.org/officeDocument/2006/relationships/image" Target="../media/image55.emf"/><Relationship Id="rId21" Type="http://schemas.openxmlformats.org/officeDocument/2006/relationships/image" Target="../media/image54.emf"/><Relationship Id="rId20" Type="http://schemas.openxmlformats.org/officeDocument/2006/relationships/image" Target="../media/image53.emf"/><Relationship Id="rId2" Type="http://schemas.openxmlformats.org/officeDocument/2006/relationships/image" Target="../media/image35.jpeg"/><Relationship Id="rId19" Type="http://schemas.openxmlformats.org/officeDocument/2006/relationships/image" Target="../media/image52.emf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emf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62.wdp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24971"/>
            <a:ext cx="9144000" cy="6882971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79145" y="275590"/>
            <a:ext cx="864235" cy="1229360"/>
          </a:xfrm>
          <a:prstGeom prst="roundRect">
            <a:avLst>
              <a:gd name="adj" fmla="val 10256"/>
            </a:avLst>
          </a:prstGeom>
          <a:solidFill>
            <a:srgbClr val="37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748464" y="-24971"/>
            <a:ext cx="288032" cy="428287"/>
            <a:chOff x="8748464" y="-24971"/>
            <a:chExt cx="288032" cy="428287"/>
          </a:xfrm>
        </p:grpSpPr>
        <p:sp>
          <p:nvSpPr>
            <p:cNvPr id="12" name="矩形 11"/>
            <p:cNvSpPr/>
            <p:nvPr/>
          </p:nvSpPr>
          <p:spPr>
            <a:xfrm>
              <a:off x="8748464" y="-24971"/>
              <a:ext cx="288032" cy="428287"/>
            </a:xfrm>
            <a:custGeom>
              <a:avLst/>
              <a:gdLst/>
              <a:ahLst/>
              <a:cxnLst/>
              <a:rect l="l" t="t" r="r" b="b"/>
              <a:pathLst>
                <a:path w="288032" h="428287">
                  <a:moveTo>
                    <a:pt x="0" y="0"/>
                  </a:moveTo>
                  <a:lnTo>
                    <a:pt x="288032" y="0"/>
                  </a:lnTo>
                  <a:lnTo>
                    <a:pt x="288032" y="428287"/>
                  </a:lnTo>
                  <a:lnTo>
                    <a:pt x="144016" y="311440"/>
                  </a:lnTo>
                  <a:lnTo>
                    <a:pt x="0" y="428287"/>
                  </a:lnTo>
                  <a:close/>
                </a:path>
              </a:pathLst>
            </a:custGeom>
            <a:gradFill>
              <a:gsLst>
                <a:gs pos="0">
                  <a:srgbClr val="00A8E1"/>
                </a:gs>
                <a:gs pos="50000">
                  <a:srgbClr val="0094E1"/>
                </a:gs>
                <a:gs pos="100000">
                  <a:srgbClr val="0075E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4" descr="D:\小星星星星星星星\桌面.右\20110708新LOGO应用\锐普PPT白LOGO-0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958"/>
            <a:stretch>
              <a:fillRect/>
            </a:stretch>
          </p:blipFill>
          <p:spPr bwMode="auto">
            <a:xfrm>
              <a:off x="8772949" y="73076"/>
              <a:ext cx="233824" cy="16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椭圆 5"/>
          <p:cNvSpPr/>
          <p:nvPr/>
        </p:nvSpPr>
        <p:spPr>
          <a:xfrm>
            <a:off x="1074386" y="6408658"/>
            <a:ext cx="8069614" cy="178172"/>
          </a:xfrm>
          <a:custGeom>
            <a:avLst/>
            <a:gdLst/>
            <a:ahLst/>
            <a:cxnLst/>
            <a:rect l="l" t="t" r="r" b="b"/>
            <a:pathLst>
              <a:path w="8069614" h="178172">
                <a:moveTo>
                  <a:pt x="4449107" y="0"/>
                </a:moveTo>
                <a:cubicBezTo>
                  <a:pt x="5941653" y="0"/>
                  <a:pt x="7262542" y="14716"/>
                  <a:pt x="8069614" y="37341"/>
                </a:cubicBezTo>
                <a:lnTo>
                  <a:pt x="8069614" y="140831"/>
                </a:lnTo>
                <a:cubicBezTo>
                  <a:pt x="7262542" y="163456"/>
                  <a:pt x="5941653" y="178172"/>
                  <a:pt x="4449107" y="178172"/>
                </a:cubicBezTo>
                <a:cubicBezTo>
                  <a:pt x="1991933" y="178172"/>
                  <a:pt x="0" y="138287"/>
                  <a:pt x="0" y="89086"/>
                </a:cubicBezTo>
                <a:cubicBezTo>
                  <a:pt x="0" y="39885"/>
                  <a:pt x="1991933" y="0"/>
                  <a:pt x="4449107" y="0"/>
                </a:cubicBezTo>
                <a:close/>
              </a:path>
            </a:pathLst>
          </a:custGeom>
          <a:gradFill>
            <a:gsLst>
              <a:gs pos="0">
                <a:srgbClr val="2A2A2A">
                  <a:alpha val="16000"/>
                </a:srgbClr>
              </a:gs>
              <a:gs pos="50000">
                <a:srgbClr val="222222">
                  <a:alpha val="54000"/>
                </a:srgbClr>
              </a:gs>
              <a:gs pos="100000">
                <a:srgbClr val="202020">
                  <a:alpha val="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4386" y="1182238"/>
            <a:ext cx="8069614" cy="5341589"/>
            <a:chOff x="1074386" y="1182238"/>
            <a:chExt cx="8069614" cy="5341589"/>
          </a:xfrm>
        </p:grpSpPr>
        <p:pic>
          <p:nvPicPr>
            <p:cNvPr id="1027" name="Picture 3" descr="D:\小星星星星星星星\星.素材\星下载保存\抠图通用素材\商务\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" t="18135" r="21756" b="26174"/>
            <a:stretch>
              <a:fillRect/>
            </a:stretch>
          </p:blipFill>
          <p:spPr bwMode="auto">
            <a:xfrm>
              <a:off x="1074386" y="1182238"/>
              <a:ext cx="8069614" cy="5341589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549990" y="1413338"/>
              <a:ext cx="6594010" cy="4430589"/>
            </a:xfrm>
            <a:prstGeom prst="rect">
              <a:avLst/>
            </a:prstGeom>
            <a:solidFill>
              <a:srgbClr val="DDD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549990" y="1413338"/>
            <a:ext cx="6594010" cy="63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665967" y="1705344"/>
            <a:ext cx="2442537" cy="167047"/>
            <a:chOff x="6665967" y="1705344"/>
            <a:chExt cx="2442537" cy="167047"/>
          </a:xfrm>
        </p:grpSpPr>
        <p:sp>
          <p:nvSpPr>
            <p:cNvPr id="20" name="矩形 5"/>
            <p:cNvSpPr>
              <a:spLocks noChangeArrowheads="1"/>
            </p:cNvSpPr>
            <p:nvPr/>
          </p:nvSpPr>
          <p:spPr bwMode="auto">
            <a:xfrm>
              <a:off x="6665967" y="1705344"/>
              <a:ext cx="620683" cy="16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7362140" y="1705642"/>
              <a:ext cx="590225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8027855" y="1706192"/>
              <a:ext cx="487634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8590978" y="1706192"/>
              <a:ext cx="517526" cy="165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749457" y="1872391"/>
              <a:ext cx="41483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8"/>
          <p:cNvSpPr txBox="1"/>
          <p:nvPr/>
        </p:nvSpPr>
        <p:spPr>
          <a:xfrm>
            <a:off x="2915310" y="2477258"/>
            <a:ext cx="491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Arial Black" panose="020B0A04020102020204" pitchFamily="34" charset="0"/>
              </a:rPr>
              <a:t>POWERPOINT</a:t>
            </a:r>
            <a:endParaRPr lang="zh-CN" altLang="en-US" sz="4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\\Caiwu\网站商城\ppt模板7（2014）\原图片\M1400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5412900" y="5301552"/>
            <a:ext cx="1173233" cy="5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Caiwu\网站商城\ppt模板7（2014）\原图片\M1400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6623217" y="5301551"/>
            <a:ext cx="1173235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Caiwu\网站商城\ppt模板7（2014）\原图片\M14001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7833537" y="5301551"/>
            <a:ext cx="11732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/>
          <p:cNvGrpSpPr/>
          <p:nvPr/>
        </p:nvGrpSpPr>
        <p:grpSpPr>
          <a:xfrm>
            <a:off x="3020488" y="3707892"/>
            <a:ext cx="792088" cy="296044"/>
            <a:chOff x="395234" y="3351034"/>
            <a:chExt cx="792088" cy="296044"/>
          </a:xfrm>
        </p:grpSpPr>
        <p:sp>
          <p:nvSpPr>
            <p:cNvPr id="36" name="圆角矩形 35"/>
            <p:cNvSpPr/>
            <p:nvPr/>
          </p:nvSpPr>
          <p:spPr>
            <a:xfrm>
              <a:off x="395234" y="3351034"/>
              <a:ext cx="792088" cy="296044"/>
            </a:xfrm>
            <a:prstGeom prst="roundRect">
              <a:avLst/>
            </a:prstGeom>
            <a:solidFill>
              <a:srgbClr val="0094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TextBox 3"/>
            <p:cNvSpPr txBox="1">
              <a:spLocks noChangeArrowheads="1"/>
            </p:cNvSpPr>
            <p:nvPr/>
          </p:nvSpPr>
          <p:spPr bwMode="auto">
            <a:xfrm>
              <a:off x="455289" y="3400276"/>
              <a:ext cx="67197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000" spc="200" dirty="0" smtClean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MORE</a:t>
              </a:r>
              <a:endParaRPr lang="en-US" altLang="zh-CN" sz="1000" spc="2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09628" y="5301552"/>
            <a:ext cx="695895" cy="542375"/>
            <a:chOff x="3009628" y="5388074"/>
            <a:chExt cx="695895" cy="542375"/>
          </a:xfrm>
        </p:grpSpPr>
        <p:sp>
          <p:nvSpPr>
            <p:cNvPr id="17" name="矩形 16"/>
            <p:cNvSpPr/>
            <p:nvPr/>
          </p:nvSpPr>
          <p:spPr>
            <a:xfrm>
              <a:off x="3009628" y="5388074"/>
              <a:ext cx="554259" cy="542375"/>
            </a:xfrm>
            <a:prstGeom prst="rect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 flipH="1">
              <a:off x="3546584" y="5587252"/>
              <a:ext cx="173862" cy="144017"/>
            </a:xfrm>
            <a:prstGeom prst="triangle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33" name="Picture 9" descr="D:\Personal\Desktop\QQ截图2014081411133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8"/>
          <a:stretch>
            <a:fillRect/>
          </a:stretch>
        </p:blipFill>
        <p:spPr bwMode="auto">
          <a:xfrm>
            <a:off x="4202583" y="5301551"/>
            <a:ext cx="11704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3600971" y="5301552"/>
            <a:ext cx="564528" cy="542375"/>
          </a:xfrm>
          <a:custGeom>
            <a:avLst/>
            <a:gdLst/>
            <a:ahLst/>
            <a:cxnLst/>
            <a:rect l="l" t="t" r="r" b="b"/>
            <a:pathLst>
              <a:path w="564528" h="542375">
                <a:moveTo>
                  <a:pt x="0" y="0"/>
                </a:moveTo>
                <a:lnTo>
                  <a:pt x="564528" y="0"/>
                </a:lnTo>
                <a:lnTo>
                  <a:pt x="564528" y="542375"/>
                </a:lnTo>
                <a:lnTo>
                  <a:pt x="0" y="542375"/>
                </a:lnTo>
                <a:lnTo>
                  <a:pt x="0" y="354693"/>
                </a:lnTo>
                <a:lnTo>
                  <a:pt x="122970" y="271187"/>
                </a:lnTo>
                <a:lnTo>
                  <a:pt x="0" y="187681"/>
                </a:lnTo>
                <a:close/>
              </a:path>
            </a:pathLst>
          </a:custGeom>
          <a:solidFill>
            <a:srgbClr val="01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b="28125"/>
          <a:stretch>
            <a:fillRect/>
          </a:stretch>
        </p:blipFill>
        <p:spPr bwMode="auto">
          <a:xfrm>
            <a:off x="6198490" y="4499428"/>
            <a:ext cx="2945510" cy="135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小星星星星星星星\Z环保类\shutterstock_6103046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5" b="5637"/>
          <a:stretch>
            <a:fillRect/>
          </a:stretch>
        </p:blipFill>
        <p:spPr bwMode="auto">
          <a:xfrm>
            <a:off x="6198490" y="2865664"/>
            <a:ext cx="2945510" cy="13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4" b="9815"/>
          <a:stretch>
            <a:fillRect/>
          </a:stretch>
        </p:blipFill>
        <p:spPr bwMode="auto">
          <a:xfrm>
            <a:off x="6198490" y="1233714"/>
            <a:ext cx="2945510" cy="13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1233714"/>
            <a:ext cx="159657" cy="4622800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3384" y="1233714"/>
            <a:ext cx="5821816" cy="1633764"/>
            <a:chOff x="223384" y="1233714"/>
            <a:chExt cx="5821816" cy="1633764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223384" y="1233714"/>
              <a:ext cx="582181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23384" y="2867478"/>
              <a:ext cx="582181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43511" y="1756745"/>
              <a:ext cx="570168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56211" y="1400113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3511" y="3008716"/>
            <a:ext cx="5701689" cy="956796"/>
            <a:chOff x="343511" y="3008716"/>
            <a:chExt cx="5701689" cy="956796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43511" y="3365348"/>
              <a:ext cx="570168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56211" y="3008716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3384" y="4499428"/>
            <a:ext cx="5821816" cy="1143057"/>
            <a:chOff x="223384" y="4499428"/>
            <a:chExt cx="5821816" cy="1143057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223384" y="4499428"/>
              <a:ext cx="582181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43511" y="5042321"/>
              <a:ext cx="570168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56211" y="4685689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06581" y="1401192"/>
            <a:ext cx="5537419" cy="4899685"/>
            <a:chOff x="3606581" y="1401192"/>
            <a:chExt cx="5537419" cy="4899685"/>
          </a:xfrm>
        </p:grpSpPr>
        <p:sp>
          <p:nvSpPr>
            <p:cNvPr id="4" name="矩形 3"/>
            <p:cNvSpPr/>
            <p:nvPr/>
          </p:nvSpPr>
          <p:spPr>
            <a:xfrm>
              <a:off x="3606582" y="1401192"/>
              <a:ext cx="5537417" cy="334151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606582" y="1401192"/>
              <a:ext cx="5537418" cy="6017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606581" y="4754683"/>
              <a:ext cx="5537417" cy="1546194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97812" y="1368007"/>
            <a:ext cx="1775712" cy="803802"/>
            <a:chOff x="3684144" y="312188"/>
            <a:chExt cx="1775712" cy="803802"/>
          </a:xfrm>
        </p:grpSpPr>
        <p:sp>
          <p:nvSpPr>
            <p:cNvPr id="8" name="矩形 7"/>
            <p:cNvSpPr/>
            <p:nvPr/>
          </p:nvSpPr>
          <p:spPr>
            <a:xfrm>
              <a:off x="3812724" y="854380"/>
              <a:ext cx="11387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spc="30" dirty="0">
                  <a:solidFill>
                    <a:srgbClr val="219FD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Team Building</a:t>
              </a:r>
              <a:endParaRPr lang="zh-CN" altLang="en-US" sz="1100" spc="30" dirty="0">
                <a:solidFill>
                  <a:srgbClr val="219FD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TextBox 3"/>
            <p:cNvSpPr txBox="1"/>
            <p:nvPr/>
          </p:nvSpPr>
          <p:spPr>
            <a:xfrm flipH="1">
              <a:off x="3684144" y="312188"/>
              <a:ext cx="1775712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15"/>
          <p:cNvSpPr txBox="1"/>
          <p:nvPr/>
        </p:nvSpPr>
        <p:spPr>
          <a:xfrm flipH="1">
            <a:off x="800148" y="2685474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 flipH="1">
            <a:off x="2153213" y="3500058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 flipH="1">
            <a:off x="726695" y="4348030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8"/>
          <p:cNvSpPr txBox="1"/>
          <p:nvPr/>
        </p:nvSpPr>
        <p:spPr>
          <a:xfrm flipH="1">
            <a:off x="2150949" y="5148869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9"/>
          <p:cNvSpPr txBox="1"/>
          <p:nvPr/>
        </p:nvSpPr>
        <p:spPr>
          <a:xfrm flipH="1">
            <a:off x="699564" y="6023878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8763" y="3051247"/>
            <a:ext cx="1453649" cy="1195972"/>
            <a:chOff x="3815916" y="2449141"/>
            <a:chExt cx="1453649" cy="1195972"/>
          </a:xfrm>
        </p:grpSpPr>
        <p:sp>
          <p:nvSpPr>
            <p:cNvPr id="16" name="流程图: 准备 15"/>
            <p:cNvSpPr/>
            <p:nvPr/>
          </p:nvSpPr>
          <p:spPr>
            <a:xfrm>
              <a:off x="3815916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4067942" y="2449141"/>
              <a:ext cx="868887" cy="1195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826916" y="2181868"/>
            <a:ext cx="1453649" cy="1214998"/>
            <a:chOff x="2249742" y="2427734"/>
            <a:chExt cx="1453649" cy="1214998"/>
          </a:xfrm>
        </p:grpSpPr>
        <p:sp>
          <p:nvSpPr>
            <p:cNvPr id="19" name="流程图: 准备 18"/>
            <p:cNvSpPr/>
            <p:nvPr/>
          </p:nvSpPr>
          <p:spPr>
            <a:xfrm>
              <a:off x="2249742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823"/>
            <a:stretch>
              <a:fillRect/>
            </a:stretch>
          </p:blipFill>
          <p:spPr bwMode="auto">
            <a:xfrm>
              <a:off x="2523737" y="2427734"/>
              <a:ext cx="843833" cy="1214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487174" y="1401192"/>
            <a:ext cx="1453649" cy="1189389"/>
            <a:chOff x="683568" y="2461642"/>
            <a:chExt cx="1453649" cy="1189389"/>
          </a:xfrm>
        </p:grpSpPr>
        <p:sp>
          <p:nvSpPr>
            <p:cNvPr id="22" name="流程图: 准备 21"/>
            <p:cNvSpPr/>
            <p:nvPr/>
          </p:nvSpPr>
          <p:spPr>
            <a:xfrm>
              <a:off x="683568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3608" y="2520049"/>
              <a:ext cx="753988" cy="113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1824652" y="3867703"/>
            <a:ext cx="1453649" cy="1189389"/>
            <a:chOff x="5382090" y="2461642"/>
            <a:chExt cx="1453649" cy="1189389"/>
          </a:xfrm>
        </p:grpSpPr>
        <p:sp>
          <p:nvSpPr>
            <p:cNvPr id="25" name="流程图: 准备 24"/>
            <p:cNvSpPr/>
            <p:nvPr/>
          </p:nvSpPr>
          <p:spPr>
            <a:xfrm>
              <a:off x="5382090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2"/>
            <a:stretch>
              <a:fillRect/>
            </a:stretch>
          </p:blipFill>
          <p:spPr bwMode="auto">
            <a:xfrm>
              <a:off x="5762290" y="2461642"/>
              <a:ext cx="666227" cy="11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373267" y="4742702"/>
            <a:ext cx="1453649" cy="1189399"/>
            <a:chOff x="6948264" y="2461632"/>
            <a:chExt cx="1453649" cy="1189399"/>
          </a:xfrm>
        </p:grpSpPr>
        <p:sp>
          <p:nvSpPr>
            <p:cNvPr id="28" name="流程图: 准备 27"/>
            <p:cNvSpPr/>
            <p:nvPr/>
          </p:nvSpPr>
          <p:spPr>
            <a:xfrm>
              <a:off x="6948264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03"/>
            <a:stretch>
              <a:fillRect/>
            </a:stretch>
          </p:blipFill>
          <p:spPr bwMode="auto">
            <a:xfrm>
              <a:off x="7020272" y="2461632"/>
              <a:ext cx="1127351" cy="118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矩形 29"/>
          <p:cNvSpPr/>
          <p:nvPr/>
        </p:nvSpPr>
        <p:spPr>
          <a:xfrm>
            <a:off x="3932879" y="1517924"/>
            <a:ext cx="2879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 spc="100" dirty="0">
                <a:solidFill>
                  <a:prstClr val="white"/>
                </a:solidFill>
              </a:rPr>
              <a:t>Department </a:t>
            </a:r>
            <a:r>
              <a:rPr lang="en-US" altLang="zh-CN" sz="2000" dirty="0">
                <a:solidFill>
                  <a:prstClr val="black"/>
                </a:solidFill>
              </a:rPr>
              <a:t> </a:t>
            </a:r>
            <a:r>
              <a:rPr lang="en-US" altLang="zh-CN" sz="2000" b="1" spc="100" dirty="0">
                <a:solidFill>
                  <a:prstClr val="white"/>
                </a:solidFill>
              </a:rPr>
              <a:t>introduce</a:t>
            </a:r>
            <a:endParaRPr lang="zh-CN" altLang="en-US" sz="2000" spc="1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940139" y="2528016"/>
            <a:ext cx="3014524" cy="1689641"/>
            <a:chOff x="5384215" y="776226"/>
            <a:chExt cx="3014524" cy="1689641"/>
          </a:xfrm>
        </p:grpSpPr>
        <p:sp>
          <p:nvSpPr>
            <p:cNvPr id="32" name="矩形 31"/>
            <p:cNvSpPr/>
            <p:nvPr/>
          </p:nvSpPr>
          <p:spPr>
            <a:xfrm>
              <a:off x="5384215" y="776226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总经办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84215" y="1053225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384215" y="1330224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384215" y="1607223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84215" y="188422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384215" y="2188868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079147" y="776226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079147" y="1043675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物控计划部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079147" y="1330223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79147" y="1630544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079147" y="1875548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079147" y="2152546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3932879" y="5048793"/>
            <a:ext cx="496437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拥有</a:t>
            </a:r>
            <a:r>
              <a:rPr lang="zh-CN" altLang="en-US" dirty="0">
                <a:solidFill>
                  <a:prstClr val="white"/>
                </a:solidFill>
              </a:rPr>
              <a:t>国内顶尖的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制作技术、顶级的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展示效果，让您的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创造卓越价值。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7"/>
          <a:stretch>
            <a:fillRect/>
          </a:stretch>
        </p:blipFill>
        <p:spPr>
          <a:xfrm>
            <a:off x="-38100" y="0"/>
            <a:ext cx="921112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5" y="3026950"/>
            <a:ext cx="4776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THE MAIN WORK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227013" y="921989"/>
            <a:ext cx="3049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0941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27363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69" y="-34076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85" y="3633593"/>
            <a:ext cx="3672114" cy="244807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1277256"/>
            <a:ext cx="5471885" cy="2356337"/>
            <a:chOff x="0" y="1277256"/>
            <a:chExt cx="5471885" cy="2356337"/>
          </a:xfrm>
        </p:grpSpPr>
        <p:sp>
          <p:nvSpPr>
            <p:cNvPr id="5" name="矩形 4"/>
            <p:cNvSpPr/>
            <p:nvPr/>
          </p:nvSpPr>
          <p:spPr>
            <a:xfrm>
              <a:off x="0" y="1277256"/>
              <a:ext cx="159657" cy="2356337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6" b="13001"/>
            <a:stretch>
              <a:fillRect/>
            </a:stretch>
          </p:blipFill>
          <p:spPr>
            <a:xfrm>
              <a:off x="159656" y="1277256"/>
              <a:ext cx="5312229" cy="2356337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5471885" y="1277256"/>
            <a:ext cx="3672114" cy="2356337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819735" y="1772193"/>
            <a:ext cx="3000415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拥有</a:t>
            </a:r>
            <a:r>
              <a:rPr lang="zh-CN" altLang="en-US" dirty="0">
                <a:solidFill>
                  <a:prstClr val="white"/>
                </a:solidFill>
              </a:rPr>
              <a:t>国内顶尖的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制作技术、顶级的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展示效果，让您的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创造卓越价值。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6529" y="3832905"/>
            <a:ext cx="5210374" cy="2098258"/>
            <a:chOff x="156529" y="3832905"/>
            <a:chExt cx="5210374" cy="2098258"/>
          </a:xfrm>
        </p:grpSpPr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56529" y="4189537"/>
              <a:ext cx="518331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169229" y="5146333"/>
              <a:ext cx="519767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69229" y="3832905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219F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219F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69229" y="4857631"/>
              <a:ext cx="13433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spc="30" dirty="0">
                  <a:solidFill>
                    <a:srgbClr val="219FD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Click to add text</a:t>
              </a:r>
              <a:endParaRPr lang="zh-CN" altLang="en-US" sz="1200" spc="30" dirty="0">
                <a:solidFill>
                  <a:srgbClr val="219FD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4841437" y="1293806"/>
            <a:ext cx="3930650" cy="3059113"/>
            <a:chOff x="785293" y="987574"/>
            <a:chExt cx="3930723" cy="3059315"/>
          </a:xfrm>
        </p:grpSpPr>
        <p:sp>
          <p:nvSpPr>
            <p:cNvPr id="4" name="Freeform 55"/>
            <p:cNvSpPr/>
            <p:nvPr/>
          </p:nvSpPr>
          <p:spPr bwMode="auto">
            <a:xfrm>
              <a:off x="1646312" y="1799393"/>
              <a:ext cx="660044" cy="1346559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56"/>
            <p:cNvSpPr/>
            <p:nvPr/>
          </p:nvSpPr>
          <p:spPr bwMode="auto">
            <a:xfrm>
              <a:off x="2089283" y="2941232"/>
              <a:ext cx="1378328" cy="660044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7"/>
            <p:cNvSpPr/>
            <p:nvPr/>
          </p:nvSpPr>
          <p:spPr bwMode="auto">
            <a:xfrm>
              <a:off x="2101636" y="1337009"/>
              <a:ext cx="1346561" cy="667103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58"/>
            <p:cNvSpPr/>
            <p:nvPr/>
          </p:nvSpPr>
          <p:spPr bwMode="auto">
            <a:xfrm>
              <a:off x="3250537" y="1779979"/>
              <a:ext cx="660044" cy="1385385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45102" y="2334133"/>
              <a:ext cx="337082" cy="284136"/>
              <a:chOff x="1081602" y="2471024"/>
              <a:chExt cx="337082" cy="284136"/>
            </a:xfrm>
            <a:solidFill>
              <a:srgbClr val="E6BA00"/>
            </a:solidFill>
          </p:grpSpPr>
          <p:sp>
            <p:nvSpPr>
              <p:cNvPr id="20" name="Freeform 59"/>
              <p:cNvSpPr/>
              <p:nvPr/>
            </p:nvSpPr>
            <p:spPr bwMode="auto">
              <a:xfrm>
                <a:off x="1122193" y="2523969"/>
                <a:ext cx="250605" cy="231191"/>
              </a:xfrm>
              <a:custGeom>
                <a:avLst/>
                <a:gdLst>
                  <a:gd name="T0" fmla="*/ 71 w 142"/>
                  <a:gd name="T1" fmla="*/ 0 h 131"/>
                  <a:gd name="T2" fmla="*/ 37 w 142"/>
                  <a:gd name="T3" fmla="*/ 26 h 131"/>
                  <a:gd name="T4" fmla="*/ 0 w 142"/>
                  <a:gd name="T5" fmla="*/ 56 h 131"/>
                  <a:gd name="T6" fmla="*/ 0 w 142"/>
                  <a:gd name="T7" fmla="*/ 131 h 131"/>
                  <a:gd name="T8" fmla="*/ 52 w 142"/>
                  <a:gd name="T9" fmla="*/ 131 h 131"/>
                  <a:gd name="T10" fmla="*/ 52 w 142"/>
                  <a:gd name="T11" fmla="*/ 67 h 131"/>
                  <a:gd name="T12" fmla="*/ 90 w 142"/>
                  <a:gd name="T13" fmla="*/ 67 h 131"/>
                  <a:gd name="T14" fmla="*/ 90 w 142"/>
                  <a:gd name="T15" fmla="*/ 131 h 131"/>
                  <a:gd name="T16" fmla="*/ 142 w 142"/>
                  <a:gd name="T17" fmla="*/ 131 h 131"/>
                  <a:gd name="T18" fmla="*/ 142 w 142"/>
                  <a:gd name="T19" fmla="*/ 56 h 131"/>
                  <a:gd name="T20" fmla="*/ 108 w 142"/>
                  <a:gd name="T21" fmla="*/ 26 h 131"/>
                  <a:gd name="T22" fmla="*/ 71 w 142"/>
                  <a:gd name="T23" fmla="*/ 0 h 1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31">
                    <a:moveTo>
                      <a:pt x="71" y="0"/>
                    </a:moveTo>
                    <a:lnTo>
                      <a:pt x="37" y="26"/>
                    </a:lnTo>
                    <a:lnTo>
                      <a:pt x="0" y="56"/>
                    </a:lnTo>
                    <a:lnTo>
                      <a:pt x="0" y="131"/>
                    </a:lnTo>
                    <a:lnTo>
                      <a:pt x="52" y="131"/>
                    </a:lnTo>
                    <a:lnTo>
                      <a:pt x="52" y="67"/>
                    </a:lnTo>
                    <a:lnTo>
                      <a:pt x="90" y="67"/>
                    </a:lnTo>
                    <a:lnTo>
                      <a:pt x="90" y="131"/>
                    </a:lnTo>
                    <a:lnTo>
                      <a:pt x="142" y="131"/>
                    </a:lnTo>
                    <a:lnTo>
                      <a:pt x="142" y="56"/>
                    </a:lnTo>
                    <a:lnTo>
                      <a:pt x="108" y="26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60"/>
              <p:cNvSpPr/>
              <p:nvPr/>
            </p:nvSpPr>
            <p:spPr bwMode="auto">
              <a:xfrm>
                <a:off x="1081602" y="2471024"/>
                <a:ext cx="337082" cy="151775"/>
              </a:xfrm>
              <a:custGeom>
                <a:avLst/>
                <a:gdLst>
                  <a:gd name="T0" fmla="*/ 154 w 191"/>
                  <a:gd name="T1" fmla="*/ 45 h 86"/>
                  <a:gd name="T2" fmla="*/ 154 w 191"/>
                  <a:gd name="T3" fmla="*/ 7 h 86"/>
                  <a:gd name="T4" fmla="*/ 127 w 191"/>
                  <a:gd name="T5" fmla="*/ 7 h 86"/>
                  <a:gd name="T6" fmla="*/ 127 w 191"/>
                  <a:gd name="T7" fmla="*/ 22 h 86"/>
                  <a:gd name="T8" fmla="*/ 109 w 191"/>
                  <a:gd name="T9" fmla="*/ 11 h 86"/>
                  <a:gd name="T10" fmla="*/ 98 w 191"/>
                  <a:gd name="T11" fmla="*/ 0 h 86"/>
                  <a:gd name="T12" fmla="*/ 83 w 191"/>
                  <a:gd name="T13" fmla="*/ 11 h 86"/>
                  <a:gd name="T14" fmla="*/ 0 w 191"/>
                  <a:gd name="T15" fmla="*/ 75 h 86"/>
                  <a:gd name="T16" fmla="*/ 12 w 191"/>
                  <a:gd name="T17" fmla="*/ 86 h 86"/>
                  <a:gd name="T18" fmla="*/ 98 w 191"/>
                  <a:gd name="T19" fmla="*/ 19 h 86"/>
                  <a:gd name="T20" fmla="*/ 184 w 191"/>
                  <a:gd name="T21" fmla="*/ 86 h 86"/>
                  <a:gd name="T22" fmla="*/ 191 w 191"/>
                  <a:gd name="T23" fmla="*/ 75 h 86"/>
                  <a:gd name="T24" fmla="*/ 154 w 191"/>
                  <a:gd name="T25" fmla="*/ 45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1" h="86">
                    <a:moveTo>
                      <a:pt x="154" y="45"/>
                    </a:moveTo>
                    <a:lnTo>
                      <a:pt x="154" y="7"/>
                    </a:lnTo>
                    <a:lnTo>
                      <a:pt x="127" y="7"/>
                    </a:lnTo>
                    <a:lnTo>
                      <a:pt x="127" y="22"/>
                    </a:lnTo>
                    <a:lnTo>
                      <a:pt x="109" y="11"/>
                    </a:lnTo>
                    <a:lnTo>
                      <a:pt x="98" y="0"/>
                    </a:lnTo>
                    <a:lnTo>
                      <a:pt x="83" y="11"/>
                    </a:lnTo>
                    <a:lnTo>
                      <a:pt x="0" y="75"/>
                    </a:lnTo>
                    <a:lnTo>
                      <a:pt x="12" y="86"/>
                    </a:lnTo>
                    <a:lnTo>
                      <a:pt x="98" y="19"/>
                    </a:lnTo>
                    <a:lnTo>
                      <a:pt x="184" y="86"/>
                    </a:lnTo>
                    <a:lnTo>
                      <a:pt x="191" y="75"/>
                    </a:lnTo>
                    <a:lnTo>
                      <a:pt x="154" y="4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077800" y="2247658"/>
              <a:ext cx="197660" cy="495914"/>
              <a:chOff x="3938852" y="2384549"/>
              <a:chExt cx="197660" cy="495914"/>
            </a:xfrm>
            <a:solidFill>
              <a:srgbClr val="00B0F0"/>
            </a:solidFill>
          </p:grpSpPr>
          <p:sp>
            <p:nvSpPr>
              <p:cNvPr id="18" name="Freeform 61"/>
              <p:cNvSpPr/>
              <p:nvPr/>
            </p:nvSpPr>
            <p:spPr bwMode="auto">
              <a:xfrm>
                <a:off x="3938852" y="2471024"/>
                <a:ext cx="197660" cy="409439"/>
              </a:xfrm>
              <a:custGeom>
                <a:avLst/>
                <a:gdLst>
                  <a:gd name="T0" fmla="*/ 4473 w 30"/>
                  <a:gd name="T1" fmla="*/ 0 h 62"/>
                  <a:gd name="T2" fmla="*/ 1561 w 30"/>
                  <a:gd name="T3" fmla="*/ 0 h 62"/>
                  <a:gd name="T4" fmla="*/ 0 w 30"/>
                  <a:gd name="T5" fmla="*/ 1149 h 62"/>
                  <a:gd name="T6" fmla="*/ 0 w 30"/>
                  <a:gd name="T7" fmla="*/ 1149 h 62"/>
                  <a:gd name="T8" fmla="*/ 0 w 30"/>
                  <a:gd name="T9" fmla="*/ 1358 h 62"/>
                  <a:gd name="T10" fmla="*/ 0 w 30"/>
                  <a:gd name="T11" fmla="*/ 5504 h 62"/>
                  <a:gd name="T12" fmla="*/ 362 w 30"/>
                  <a:gd name="T13" fmla="*/ 5867 h 62"/>
                  <a:gd name="T14" fmla="*/ 989 w 30"/>
                  <a:gd name="T15" fmla="*/ 5504 h 62"/>
                  <a:gd name="T16" fmla="*/ 989 w 30"/>
                  <a:gd name="T17" fmla="*/ 1931 h 62"/>
                  <a:gd name="T18" fmla="*/ 1351 w 30"/>
                  <a:gd name="T19" fmla="*/ 1931 h 62"/>
                  <a:gd name="T20" fmla="*/ 1351 w 30"/>
                  <a:gd name="T21" fmla="*/ 5291 h 62"/>
                  <a:gd name="T22" fmla="*/ 1351 w 30"/>
                  <a:gd name="T23" fmla="*/ 5504 h 62"/>
                  <a:gd name="T24" fmla="*/ 1351 w 30"/>
                  <a:gd name="T25" fmla="*/ 11581 h 62"/>
                  <a:gd name="T26" fmla="*/ 2132 w 30"/>
                  <a:gd name="T27" fmla="*/ 12154 h 62"/>
                  <a:gd name="T28" fmla="*/ 2703 w 30"/>
                  <a:gd name="T29" fmla="*/ 11581 h 62"/>
                  <a:gd name="T30" fmla="*/ 2703 w 30"/>
                  <a:gd name="T31" fmla="*/ 6077 h 62"/>
                  <a:gd name="T32" fmla="*/ 3121 w 30"/>
                  <a:gd name="T33" fmla="*/ 6077 h 62"/>
                  <a:gd name="T34" fmla="*/ 3121 w 30"/>
                  <a:gd name="T35" fmla="*/ 11581 h 62"/>
                  <a:gd name="T36" fmla="*/ 3692 w 30"/>
                  <a:gd name="T37" fmla="*/ 12154 h 62"/>
                  <a:gd name="T38" fmla="*/ 4473 w 30"/>
                  <a:gd name="T39" fmla="*/ 11581 h 62"/>
                  <a:gd name="T40" fmla="*/ 4473 w 30"/>
                  <a:gd name="T41" fmla="*/ 5291 h 62"/>
                  <a:gd name="T42" fmla="*/ 4473 w 30"/>
                  <a:gd name="T43" fmla="*/ 5291 h 62"/>
                  <a:gd name="T44" fmla="*/ 4473 w 30"/>
                  <a:gd name="T45" fmla="*/ 1931 h 62"/>
                  <a:gd name="T46" fmla="*/ 4835 w 30"/>
                  <a:gd name="T47" fmla="*/ 1931 h 62"/>
                  <a:gd name="T48" fmla="*/ 4835 w 30"/>
                  <a:gd name="T49" fmla="*/ 5504 h 62"/>
                  <a:gd name="T50" fmla="*/ 5253 w 30"/>
                  <a:gd name="T51" fmla="*/ 5867 h 62"/>
                  <a:gd name="T52" fmla="*/ 5828 w 30"/>
                  <a:gd name="T53" fmla="*/ 5504 h 62"/>
                  <a:gd name="T54" fmla="*/ 5828 w 30"/>
                  <a:gd name="T55" fmla="*/ 1358 h 62"/>
                  <a:gd name="T56" fmla="*/ 5828 w 30"/>
                  <a:gd name="T57" fmla="*/ 1149 h 62"/>
                  <a:gd name="T58" fmla="*/ 5828 w 30"/>
                  <a:gd name="T59" fmla="*/ 995 h 62"/>
                  <a:gd name="T60" fmla="*/ 4473 w 30"/>
                  <a:gd name="T61" fmla="*/ 0 h 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62">
                    <a:moveTo>
                      <a:pt x="2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1"/>
                      <a:pt x="9" y="62"/>
                      <a:pt x="11" y="62"/>
                    </a:cubicBezTo>
                    <a:cubicBezTo>
                      <a:pt x="13" y="62"/>
                      <a:pt x="14" y="61"/>
                      <a:pt x="14" y="5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1"/>
                      <a:pt x="17" y="62"/>
                      <a:pt x="19" y="62"/>
                    </a:cubicBezTo>
                    <a:cubicBezTo>
                      <a:pt x="21" y="62"/>
                      <a:pt x="23" y="61"/>
                      <a:pt x="23" y="5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9" y="30"/>
                      <a:pt x="30" y="29"/>
                      <a:pt x="30" y="2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8" y="0"/>
                      <a:pt x="2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Oval 62"/>
              <p:cNvSpPr>
                <a:spLocks noChangeArrowheads="1"/>
              </p:cNvSpPr>
              <p:nvPr/>
            </p:nvSpPr>
            <p:spPr bwMode="auto">
              <a:xfrm>
                <a:off x="3998856" y="2384549"/>
                <a:ext cx="79418" cy="7941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Freeform 63"/>
            <p:cNvSpPr/>
            <p:nvPr/>
          </p:nvSpPr>
          <p:spPr bwMode="auto">
            <a:xfrm>
              <a:off x="2571079" y="3666575"/>
              <a:ext cx="414734" cy="375907"/>
            </a:xfrm>
            <a:custGeom>
              <a:avLst/>
              <a:gdLst>
                <a:gd name="T0" fmla="*/ 0 w 63"/>
                <a:gd name="T1" fmla="*/ 2147483647 h 57"/>
                <a:gd name="T2" fmla="*/ 2147483647 w 63"/>
                <a:gd name="T3" fmla="*/ 2147483647 h 57"/>
                <a:gd name="T4" fmla="*/ 2147483647 w 63"/>
                <a:gd name="T5" fmla="*/ 2147483647 h 57"/>
                <a:gd name="T6" fmla="*/ 2147483647 w 63"/>
                <a:gd name="T7" fmla="*/ 2147483647 h 57"/>
                <a:gd name="T8" fmla="*/ 2147483647 w 63"/>
                <a:gd name="T9" fmla="*/ 0 h 57"/>
                <a:gd name="T10" fmla="*/ 2147483647 w 63"/>
                <a:gd name="T11" fmla="*/ 2147483647 h 57"/>
                <a:gd name="T12" fmla="*/ 2147483647 w 63"/>
                <a:gd name="T13" fmla="*/ 2147483647 h 57"/>
                <a:gd name="T14" fmla="*/ 0 w 63"/>
                <a:gd name="T15" fmla="*/ 2147483647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7">
                  <a:moveTo>
                    <a:pt x="0" y="55"/>
                  </a:moveTo>
                  <a:cubicBezTo>
                    <a:pt x="0" y="55"/>
                    <a:pt x="0" y="57"/>
                    <a:pt x="4" y="57"/>
                  </a:cubicBezTo>
                  <a:cubicBezTo>
                    <a:pt x="3" y="54"/>
                    <a:pt x="11" y="45"/>
                    <a:pt x="11" y="45"/>
                  </a:cubicBezTo>
                  <a:cubicBezTo>
                    <a:pt x="11" y="45"/>
                    <a:pt x="25" y="54"/>
                    <a:pt x="40" y="39"/>
                  </a:cubicBezTo>
                  <a:cubicBezTo>
                    <a:pt x="54" y="23"/>
                    <a:pt x="44" y="11"/>
                    <a:pt x="63" y="0"/>
                  </a:cubicBezTo>
                  <a:cubicBezTo>
                    <a:pt x="17" y="10"/>
                    <a:pt x="7" y="24"/>
                    <a:pt x="8" y="43"/>
                  </a:cubicBezTo>
                  <a:cubicBezTo>
                    <a:pt x="12" y="34"/>
                    <a:pt x="24" y="22"/>
                    <a:pt x="34" y="17"/>
                  </a:cubicBezTo>
                  <a:cubicBezTo>
                    <a:pt x="17" y="29"/>
                    <a:pt x="5" y="47"/>
                    <a:pt x="0" y="5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64"/>
            <p:cNvSpPr/>
            <p:nvPr/>
          </p:nvSpPr>
          <p:spPr bwMode="auto">
            <a:xfrm>
              <a:off x="2609905" y="987574"/>
              <a:ext cx="330023" cy="291195"/>
            </a:xfrm>
            <a:custGeom>
              <a:avLst/>
              <a:gdLst>
                <a:gd name="T0" fmla="*/ 2147483647 w 50"/>
                <a:gd name="T1" fmla="*/ 2147483647 h 44"/>
                <a:gd name="T2" fmla="*/ 2147483647 w 50"/>
                <a:gd name="T3" fmla="*/ 0 h 44"/>
                <a:gd name="T4" fmla="*/ 2147483647 w 50"/>
                <a:gd name="T5" fmla="*/ 2147483647 h 44"/>
                <a:gd name="T6" fmla="*/ 2147483647 w 50"/>
                <a:gd name="T7" fmla="*/ 2147483647 h 44"/>
                <a:gd name="T8" fmla="*/ 2147483647 w 50"/>
                <a:gd name="T9" fmla="*/ 2147483647 h 44"/>
                <a:gd name="T10" fmla="*/ 2147483647 w 50"/>
                <a:gd name="T11" fmla="*/ 0 h 44"/>
                <a:gd name="T12" fmla="*/ 2147483647 w 50"/>
                <a:gd name="T13" fmla="*/ 214748364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4">
                  <a:moveTo>
                    <a:pt x="25" y="9"/>
                  </a:moveTo>
                  <a:cubicBezTo>
                    <a:pt x="22" y="3"/>
                    <a:pt x="19" y="0"/>
                    <a:pt x="12" y="0"/>
                  </a:cubicBezTo>
                  <a:cubicBezTo>
                    <a:pt x="3" y="1"/>
                    <a:pt x="0" y="7"/>
                    <a:pt x="1" y="15"/>
                  </a:cubicBezTo>
                  <a:cubicBezTo>
                    <a:pt x="2" y="25"/>
                    <a:pt x="15" y="31"/>
                    <a:pt x="24" y="44"/>
                  </a:cubicBezTo>
                  <a:cubicBezTo>
                    <a:pt x="34" y="32"/>
                    <a:pt x="48" y="26"/>
                    <a:pt x="49" y="15"/>
                  </a:cubicBezTo>
                  <a:cubicBezTo>
                    <a:pt x="50" y="7"/>
                    <a:pt x="46" y="1"/>
                    <a:pt x="38" y="0"/>
                  </a:cubicBezTo>
                  <a:cubicBezTo>
                    <a:pt x="31" y="0"/>
                    <a:pt x="27" y="3"/>
                    <a:pt x="25" y="9"/>
                  </a:cubicBez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271"/>
            <p:cNvSpPr/>
            <p:nvPr/>
          </p:nvSpPr>
          <p:spPr bwMode="auto">
            <a:xfrm>
              <a:off x="2255177" y="2868875"/>
              <a:ext cx="19413" cy="26472"/>
            </a:xfrm>
            <a:custGeom>
              <a:avLst/>
              <a:gdLst>
                <a:gd name="T0" fmla="*/ 2147483647 w 3"/>
                <a:gd name="T1" fmla="*/ 2147483647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2147483647 h 4"/>
                <a:gd name="T14" fmla="*/ 0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0 h 4"/>
                <a:gd name="T22" fmla="*/ 2147483647 w 3"/>
                <a:gd name="T23" fmla="*/ 0 h 4"/>
                <a:gd name="T24" fmla="*/ 2147483647 w 3"/>
                <a:gd name="T25" fmla="*/ 2147483647 h 4"/>
                <a:gd name="T26" fmla="*/ 2147483647 w 3"/>
                <a:gd name="T27" fmla="*/ 2147483647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72"/>
            <p:cNvSpPr/>
            <p:nvPr/>
          </p:nvSpPr>
          <p:spPr bwMode="auto">
            <a:xfrm>
              <a:off x="2281648" y="2868875"/>
              <a:ext cx="12354" cy="26472"/>
            </a:xfrm>
            <a:custGeom>
              <a:avLst/>
              <a:gdLst>
                <a:gd name="T0" fmla="*/ 2147483647 w 2"/>
                <a:gd name="T1" fmla="*/ 2147483647 h 4"/>
                <a:gd name="T2" fmla="*/ 2147483647 w 2"/>
                <a:gd name="T3" fmla="*/ 0 h 4"/>
                <a:gd name="T4" fmla="*/ 2147483647 w 2"/>
                <a:gd name="T5" fmla="*/ 0 h 4"/>
                <a:gd name="T6" fmla="*/ 2147483647 w 2"/>
                <a:gd name="T7" fmla="*/ 2147483647 h 4"/>
                <a:gd name="T8" fmla="*/ 0 w 2"/>
                <a:gd name="T9" fmla="*/ 2147483647 h 4"/>
                <a:gd name="T10" fmla="*/ 0 w 2"/>
                <a:gd name="T11" fmla="*/ 2147483647 h 4"/>
                <a:gd name="T12" fmla="*/ 0 w 2"/>
                <a:gd name="T13" fmla="*/ 2147483647 h 4"/>
                <a:gd name="T14" fmla="*/ 0 w 2"/>
                <a:gd name="T15" fmla="*/ 2147483647 h 4"/>
                <a:gd name="T16" fmla="*/ 0 w 2"/>
                <a:gd name="T17" fmla="*/ 2147483647 h 4"/>
                <a:gd name="T18" fmla="*/ 0 w 2"/>
                <a:gd name="T19" fmla="*/ 0 h 4"/>
                <a:gd name="T20" fmla="*/ 0 w 2"/>
                <a:gd name="T21" fmla="*/ 0 h 4"/>
                <a:gd name="T22" fmla="*/ 0 w 2"/>
                <a:gd name="T23" fmla="*/ 2147483647 h 4"/>
                <a:gd name="T24" fmla="*/ 2147483647 w 2"/>
                <a:gd name="T25" fmla="*/ 0 h 4"/>
                <a:gd name="T26" fmla="*/ 2147483647 w 2"/>
                <a:gd name="T27" fmla="*/ 0 h 4"/>
                <a:gd name="T28" fmla="*/ 2147483647 w 2"/>
                <a:gd name="T29" fmla="*/ 0 h 4"/>
                <a:gd name="T30" fmla="*/ 2147483647 w 2"/>
                <a:gd name="T31" fmla="*/ 0 h 4"/>
                <a:gd name="T32" fmla="*/ 2147483647 w 2"/>
                <a:gd name="T33" fmla="*/ 2147483647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2930045" y="373889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spc="3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785293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添加标题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933220" y="98757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添加标题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3658721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添加标题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2584"/>
            <a:ext cx="4110277" cy="616541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110276" y="4608881"/>
            <a:ext cx="5033725" cy="2249119"/>
            <a:chOff x="4110276" y="4608881"/>
            <a:chExt cx="5033725" cy="2249119"/>
          </a:xfrm>
        </p:grpSpPr>
        <p:sp>
          <p:nvSpPr>
            <p:cNvPr id="28" name="矩形 27"/>
            <p:cNvSpPr/>
            <p:nvPr/>
          </p:nvSpPr>
          <p:spPr>
            <a:xfrm>
              <a:off x="4110276" y="4608881"/>
              <a:ext cx="5033725" cy="2249119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4726963" y="4978172"/>
              <a:ext cx="38054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0902" y="5101292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175" y="1298574"/>
            <a:ext cx="8477250" cy="3854451"/>
            <a:chOff x="384175" y="1298574"/>
            <a:chExt cx="8477250" cy="3854451"/>
          </a:xfrm>
        </p:grpSpPr>
        <p:grpSp>
          <p:nvGrpSpPr>
            <p:cNvPr id="5" name="组合 4"/>
            <p:cNvGrpSpPr/>
            <p:nvPr/>
          </p:nvGrpSpPr>
          <p:grpSpPr>
            <a:xfrm>
              <a:off x="6973888" y="3294063"/>
              <a:ext cx="1785938" cy="1762124"/>
              <a:chOff x="6923088" y="3497264"/>
              <a:chExt cx="1785938" cy="1762124"/>
            </a:xfrm>
          </p:grpSpPr>
          <p:sp>
            <p:nvSpPr>
              <p:cNvPr id="74" name="Rectangle 9"/>
              <p:cNvSpPr>
                <a:spLocks noChangeArrowheads="1"/>
              </p:cNvSpPr>
              <p:nvPr/>
            </p:nvSpPr>
            <p:spPr bwMode="auto">
              <a:xfrm>
                <a:off x="6923088" y="3898900"/>
                <a:ext cx="1785938" cy="136048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10"/>
              <p:cNvSpPr>
                <a:spLocks noChangeArrowheads="1"/>
              </p:cNvSpPr>
              <p:nvPr/>
            </p:nvSpPr>
            <p:spPr bwMode="auto">
              <a:xfrm>
                <a:off x="6923088" y="3602039"/>
                <a:ext cx="1785938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11"/>
              <p:cNvSpPr/>
              <p:nvPr/>
            </p:nvSpPr>
            <p:spPr bwMode="auto">
              <a:xfrm>
                <a:off x="7740650" y="3497264"/>
                <a:ext cx="150813" cy="104775"/>
              </a:xfrm>
              <a:custGeom>
                <a:avLst/>
                <a:gdLst>
                  <a:gd name="T0" fmla="*/ 47 w 95"/>
                  <a:gd name="T1" fmla="*/ 0 h 66"/>
                  <a:gd name="T2" fmla="*/ 0 w 95"/>
                  <a:gd name="T3" fmla="*/ 66 h 66"/>
                  <a:gd name="T4" fmla="*/ 95 w 95"/>
                  <a:gd name="T5" fmla="*/ 66 h 66"/>
                  <a:gd name="T6" fmla="*/ 47 w 95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6">
                    <a:moveTo>
                      <a:pt x="47" y="0"/>
                    </a:moveTo>
                    <a:lnTo>
                      <a:pt x="0" y="66"/>
                    </a:lnTo>
                    <a:lnTo>
                      <a:pt x="95" y="6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169150" y="2755900"/>
              <a:ext cx="1395413" cy="406401"/>
              <a:chOff x="7118350" y="2959101"/>
              <a:chExt cx="1395413" cy="406401"/>
            </a:xfrm>
          </p:grpSpPr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7118350" y="2959101"/>
                <a:ext cx="1395413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13"/>
              <p:cNvSpPr/>
              <p:nvPr/>
            </p:nvSpPr>
            <p:spPr bwMode="auto">
              <a:xfrm>
                <a:off x="7740650" y="3255964"/>
                <a:ext cx="150813" cy="109538"/>
              </a:xfrm>
              <a:custGeom>
                <a:avLst/>
                <a:gdLst>
                  <a:gd name="T0" fmla="*/ 47 w 95"/>
                  <a:gd name="T1" fmla="*/ 69 h 69"/>
                  <a:gd name="T2" fmla="*/ 0 w 95"/>
                  <a:gd name="T3" fmla="*/ 0 h 69"/>
                  <a:gd name="T4" fmla="*/ 95 w 95"/>
                  <a:gd name="T5" fmla="*/ 0 h 69"/>
                  <a:gd name="T6" fmla="*/ 47 w 95"/>
                  <a:gd name="T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9">
                    <a:moveTo>
                      <a:pt x="47" y="69"/>
                    </a:moveTo>
                    <a:lnTo>
                      <a:pt x="0" y="0"/>
                    </a:lnTo>
                    <a:lnTo>
                      <a:pt x="95" y="0"/>
                    </a:lnTo>
                    <a:lnTo>
                      <a:pt x="47" y="69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376988" y="1843088"/>
              <a:ext cx="2484437" cy="1450975"/>
              <a:chOff x="6326188" y="2046289"/>
              <a:chExt cx="2484437" cy="1450975"/>
            </a:xfrm>
            <a:solidFill>
              <a:srgbClr val="219FD1"/>
            </a:solidFill>
          </p:grpSpPr>
          <p:sp>
            <p:nvSpPr>
              <p:cNvPr id="67" name="Oval 14"/>
              <p:cNvSpPr>
                <a:spLocks noChangeArrowheads="1"/>
              </p:cNvSpPr>
              <p:nvPr/>
            </p:nvSpPr>
            <p:spPr bwMode="auto">
              <a:xfrm>
                <a:off x="6326188" y="2046289"/>
                <a:ext cx="130175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Oval 15"/>
              <p:cNvSpPr>
                <a:spLocks noChangeArrowheads="1"/>
              </p:cNvSpPr>
              <p:nvPr/>
            </p:nvSpPr>
            <p:spPr bwMode="auto">
              <a:xfrm>
                <a:off x="8683625" y="3365501"/>
                <a:ext cx="127000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16"/>
              <p:cNvSpPr>
                <a:spLocks noChangeArrowheads="1"/>
              </p:cNvSpPr>
              <p:nvPr/>
            </p:nvSpPr>
            <p:spPr bwMode="auto">
              <a:xfrm>
                <a:off x="6854825" y="3406776"/>
                <a:ext cx="1854200" cy="4921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7"/>
              <p:cNvSpPr/>
              <p:nvPr/>
            </p:nvSpPr>
            <p:spPr bwMode="auto">
              <a:xfrm>
                <a:off x="6367463" y="2917826"/>
                <a:ext cx="531813" cy="538163"/>
              </a:xfrm>
              <a:custGeom>
                <a:avLst/>
                <a:gdLst>
                  <a:gd name="T0" fmla="*/ 13 w 142"/>
                  <a:gd name="T1" fmla="*/ 0 h 143"/>
                  <a:gd name="T2" fmla="*/ 142 w 142"/>
                  <a:gd name="T3" fmla="*/ 130 h 143"/>
                  <a:gd name="T4" fmla="*/ 142 w 142"/>
                  <a:gd name="T5" fmla="*/ 143 h 143"/>
                  <a:gd name="T6" fmla="*/ 130 w 142"/>
                  <a:gd name="T7" fmla="*/ 143 h 143"/>
                  <a:gd name="T8" fmla="*/ 130 w 142"/>
                  <a:gd name="T9" fmla="*/ 136 h 143"/>
                  <a:gd name="T10" fmla="*/ 7 w 142"/>
                  <a:gd name="T11" fmla="*/ 13 h 143"/>
                  <a:gd name="T12" fmla="*/ 0 w 142"/>
                  <a:gd name="T13" fmla="*/ 13 h 143"/>
                  <a:gd name="T14" fmla="*/ 0 w 142"/>
                  <a:gd name="T15" fmla="*/ 0 h 143"/>
                  <a:gd name="T16" fmla="*/ 13 w 142"/>
                  <a:gd name="T17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43">
                    <a:moveTo>
                      <a:pt x="13" y="0"/>
                    </a:moveTo>
                    <a:cubicBezTo>
                      <a:pt x="83" y="4"/>
                      <a:pt x="139" y="60"/>
                      <a:pt x="142" y="130"/>
                    </a:cubicBezTo>
                    <a:cubicBezTo>
                      <a:pt x="142" y="143"/>
                      <a:pt x="142" y="143"/>
                      <a:pt x="142" y="143"/>
                    </a:cubicBez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0" y="136"/>
                      <a:pt x="130" y="136"/>
                      <a:pt x="130" y="136"/>
                    </a:cubicBezTo>
                    <a:cubicBezTo>
                      <a:pt x="129" y="68"/>
                      <a:pt x="75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18"/>
              <p:cNvSpPr>
                <a:spLocks noChangeArrowheads="1"/>
              </p:cNvSpPr>
              <p:nvPr/>
            </p:nvSpPr>
            <p:spPr bwMode="auto">
              <a:xfrm>
                <a:off x="6367463" y="2144714"/>
                <a:ext cx="47625" cy="822325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Oval 19"/>
            <p:cNvSpPr>
              <a:spLocks noChangeArrowheads="1"/>
            </p:cNvSpPr>
            <p:nvPr/>
          </p:nvSpPr>
          <p:spPr bwMode="auto">
            <a:xfrm>
              <a:off x="7799388" y="3162300"/>
              <a:ext cx="131763" cy="131763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124575" y="2906713"/>
              <a:ext cx="638175" cy="638175"/>
              <a:chOff x="6073775" y="3109914"/>
              <a:chExt cx="638175" cy="638175"/>
            </a:xfrm>
          </p:grpSpPr>
          <p:sp>
            <p:nvSpPr>
              <p:cNvPr id="64" name="Oval 20"/>
              <p:cNvSpPr>
                <a:spLocks noChangeArrowheads="1"/>
              </p:cNvSpPr>
              <p:nvPr/>
            </p:nvSpPr>
            <p:spPr bwMode="auto">
              <a:xfrm>
                <a:off x="6073775" y="3109914"/>
                <a:ext cx="638175" cy="638175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6216650" y="3271839"/>
                <a:ext cx="161925" cy="311150"/>
              </a:xfrm>
              <a:custGeom>
                <a:avLst/>
                <a:gdLst>
                  <a:gd name="T0" fmla="*/ 21 w 43"/>
                  <a:gd name="T1" fmla="*/ 0 h 83"/>
                  <a:gd name="T2" fmla="*/ 43 w 43"/>
                  <a:gd name="T3" fmla="*/ 41 h 83"/>
                  <a:gd name="T4" fmla="*/ 22 w 43"/>
                  <a:gd name="T5" fmla="*/ 83 h 83"/>
                  <a:gd name="T6" fmla="*/ 0 w 43"/>
                  <a:gd name="T7" fmla="*/ 40 h 83"/>
                  <a:gd name="T8" fmla="*/ 21 w 43"/>
                  <a:gd name="T9" fmla="*/ 0 h 83"/>
                  <a:gd name="T10" fmla="*/ 22 w 43"/>
                  <a:gd name="T11" fmla="*/ 79 h 83"/>
                  <a:gd name="T12" fmla="*/ 36 w 43"/>
                  <a:gd name="T13" fmla="*/ 42 h 83"/>
                  <a:gd name="T14" fmla="*/ 22 w 43"/>
                  <a:gd name="T15" fmla="*/ 5 h 83"/>
                  <a:gd name="T16" fmla="*/ 7 w 43"/>
                  <a:gd name="T17" fmla="*/ 44 h 83"/>
                  <a:gd name="T18" fmla="*/ 22 w 43"/>
                  <a:gd name="T19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83">
                    <a:moveTo>
                      <a:pt x="21" y="0"/>
                    </a:moveTo>
                    <a:cubicBezTo>
                      <a:pt x="41" y="0"/>
                      <a:pt x="43" y="22"/>
                      <a:pt x="43" y="41"/>
                    </a:cubicBezTo>
                    <a:cubicBezTo>
                      <a:pt x="43" y="59"/>
                      <a:pt x="43" y="83"/>
                      <a:pt x="22" y="83"/>
                    </a:cubicBezTo>
                    <a:cubicBezTo>
                      <a:pt x="1" y="83"/>
                      <a:pt x="0" y="61"/>
                      <a:pt x="0" y="40"/>
                    </a:cubicBezTo>
                    <a:cubicBezTo>
                      <a:pt x="0" y="22"/>
                      <a:pt x="2" y="0"/>
                      <a:pt x="21" y="0"/>
                    </a:cubicBezTo>
                    <a:close/>
                    <a:moveTo>
                      <a:pt x="22" y="79"/>
                    </a:moveTo>
                    <a:cubicBezTo>
                      <a:pt x="36" y="79"/>
                      <a:pt x="36" y="59"/>
                      <a:pt x="36" y="42"/>
                    </a:cubicBezTo>
                    <a:cubicBezTo>
                      <a:pt x="36" y="24"/>
                      <a:pt x="36" y="5"/>
                      <a:pt x="22" y="5"/>
                    </a:cubicBezTo>
                    <a:cubicBezTo>
                      <a:pt x="7" y="5"/>
                      <a:pt x="7" y="24"/>
                      <a:pt x="7" y="44"/>
                    </a:cubicBezTo>
                    <a:cubicBezTo>
                      <a:pt x="7" y="59"/>
                      <a:pt x="7" y="79"/>
                      <a:pt x="22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/>
              <p:nvPr/>
            </p:nvSpPr>
            <p:spPr bwMode="auto">
              <a:xfrm>
                <a:off x="6408738" y="3275014"/>
                <a:ext cx="157163" cy="311150"/>
              </a:xfrm>
              <a:custGeom>
                <a:avLst/>
                <a:gdLst>
                  <a:gd name="T0" fmla="*/ 6 w 42"/>
                  <a:gd name="T1" fmla="*/ 59 h 83"/>
                  <a:gd name="T2" fmla="*/ 21 w 42"/>
                  <a:gd name="T3" fmla="*/ 78 h 83"/>
                  <a:gd name="T4" fmla="*/ 35 w 42"/>
                  <a:gd name="T5" fmla="*/ 59 h 83"/>
                  <a:gd name="T6" fmla="*/ 30 w 42"/>
                  <a:gd name="T7" fmla="*/ 45 h 83"/>
                  <a:gd name="T8" fmla="*/ 20 w 42"/>
                  <a:gd name="T9" fmla="*/ 40 h 83"/>
                  <a:gd name="T10" fmla="*/ 15 w 42"/>
                  <a:gd name="T11" fmla="*/ 40 h 83"/>
                  <a:gd name="T12" fmla="*/ 15 w 42"/>
                  <a:gd name="T13" fmla="*/ 36 h 83"/>
                  <a:gd name="T14" fmla="*/ 30 w 42"/>
                  <a:gd name="T15" fmla="*/ 29 h 83"/>
                  <a:gd name="T16" fmla="*/ 32 w 42"/>
                  <a:gd name="T17" fmla="*/ 18 h 83"/>
                  <a:gd name="T18" fmla="*/ 20 w 42"/>
                  <a:gd name="T19" fmla="*/ 5 h 83"/>
                  <a:gd name="T20" fmla="*/ 6 w 42"/>
                  <a:gd name="T21" fmla="*/ 23 h 83"/>
                  <a:gd name="T22" fmla="*/ 0 w 42"/>
                  <a:gd name="T23" fmla="*/ 23 h 83"/>
                  <a:gd name="T24" fmla="*/ 20 w 42"/>
                  <a:gd name="T25" fmla="*/ 1 h 83"/>
                  <a:gd name="T26" fmla="*/ 39 w 42"/>
                  <a:gd name="T27" fmla="*/ 18 h 83"/>
                  <a:gd name="T28" fmla="*/ 28 w 42"/>
                  <a:gd name="T29" fmla="*/ 37 h 83"/>
                  <a:gd name="T30" fmla="*/ 28 w 42"/>
                  <a:gd name="T31" fmla="*/ 37 h 83"/>
                  <a:gd name="T32" fmla="*/ 42 w 42"/>
                  <a:gd name="T33" fmla="*/ 59 h 83"/>
                  <a:gd name="T34" fmla="*/ 20 w 42"/>
                  <a:gd name="T35" fmla="*/ 83 h 83"/>
                  <a:gd name="T36" fmla="*/ 3 w 42"/>
                  <a:gd name="T37" fmla="*/ 74 h 83"/>
                  <a:gd name="T38" fmla="*/ 0 w 42"/>
                  <a:gd name="T39" fmla="*/ 59 h 83"/>
                  <a:gd name="T40" fmla="*/ 6 w 42"/>
                  <a:gd name="T41" fmla="*/ 5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83">
                    <a:moveTo>
                      <a:pt x="6" y="59"/>
                    </a:moveTo>
                    <a:cubicBezTo>
                      <a:pt x="7" y="65"/>
                      <a:pt x="9" y="78"/>
                      <a:pt x="21" y="78"/>
                    </a:cubicBezTo>
                    <a:cubicBezTo>
                      <a:pt x="29" y="78"/>
                      <a:pt x="35" y="71"/>
                      <a:pt x="35" y="59"/>
                    </a:cubicBezTo>
                    <a:cubicBezTo>
                      <a:pt x="35" y="55"/>
                      <a:pt x="34" y="48"/>
                      <a:pt x="30" y="45"/>
                    </a:cubicBezTo>
                    <a:cubicBezTo>
                      <a:pt x="27" y="41"/>
                      <a:pt x="22" y="40"/>
                      <a:pt x="20" y="40"/>
                    </a:cubicBezTo>
                    <a:cubicBezTo>
                      <a:pt x="18" y="40"/>
                      <a:pt x="16" y="40"/>
                      <a:pt x="15" y="40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24" y="36"/>
                      <a:pt x="27" y="32"/>
                      <a:pt x="30" y="29"/>
                    </a:cubicBezTo>
                    <a:cubicBezTo>
                      <a:pt x="32" y="25"/>
                      <a:pt x="32" y="20"/>
                      <a:pt x="32" y="18"/>
                    </a:cubicBezTo>
                    <a:cubicBezTo>
                      <a:pt x="32" y="12"/>
                      <a:pt x="28" y="5"/>
                      <a:pt x="20" y="5"/>
                    </a:cubicBezTo>
                    <a:cubicBezTo>
                      <a:pt x="10" y="5"/>
                      <a:pt x="6" y="17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9"/>
                      <a:pt x="11" y="0"/>
                      <a:pt x="20" y="1"/>
                    </a:cubicBezTo>
                    <a:cubicBezTo>
                      <a:pt x="31" y="1"/>
                      <a:pt x="39" y="9"/>
                      <a:pt x="39" y="18"/>
                    </a:cubicBezTo>
                    <a:cubicBezTo>
                      <a:pt x="39" y="25"/>
                      <a:pt x="36" y="33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9" y="40"/>
                      <a:pt x="42" y="51"/>
                      <a:pt x="42" y="59"/>
                    </a:cubicBezTo>
                    <a:cubicBezTo>
                      <a:pt x="42" y="74"/>
                      <a:pt x="33" y="83"/>
                      <a:pt x="20" y="83"/>
                    </a:cubicBezTo>
                    <a:cubicBezTo>
                      <a:pt x="11" y="83"/>
                      <a:pt x="6" y="79"/>
                      <a:pt x="3" y="74"/>
                    </a:cubicBezTo>
                    <a:cubicBezTo>
                      <a:pt x="2" y="72"/>
                      <a:pt x="0" y="67"/>
                      <a:pt x="0" y="59"/>
                    </a:cubicBezTo>
                    <a:lnTo>
                      <a:pt x="6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99188" y="1298575"/>
              <a:ext cx="488950" cy="488950"/>
              <a:chOff x="6148388" y="1501776"/>
              <a:chExt cx="488950" cy="488950"/>
            </a:xfrm>
          </p:grpSpPr>
          <p:sp>
            <p:nvSpPr>
              <p:cNvPr id="61" name="Oval 23"/>
              <p:cNvSpPr>
                <a:spLocks noChangeArrowheads="1"/>
              </p:cNvSpPr>
              <p:nvPr/>
            </p:nvSpPr>
            <p:spPr bwMode="auto">
              <a:xfrm>
                <a:off x="6148388" y="1501776"/>
                <a:ext cx="488950" cy="488950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24"/>
              <p:cNvSpPr>
                <a:spLocks noEditPoints="1"/>
              </p:cNvSpPr>
              <p:nvPr/>
            </p:nvSpPr>
            <p:spPr bwMode="auto">
              <a:xfrm>
                <a:off x="6224588" y="1576389"/>
                <a:ext cx="338138" cy="338138"/>
              </a:xfrm>
              <a:custGeom>
                <a:avLst/>
                <a:gdLst>
                  <a:gd name="T0" fmla="*/ 88 w 90"/>
                  <a:gd name="T1" fmla="*/ 45 h 90"/>
                  <a:gd name="T2" fmla="*/ 87 w 90"/>
                  <a:gd name="T3" fmla="*/ 54 h 90"/>
                  <a:gd name="T4" fmla="*/ 85 w 90"/>
                  <a:gd name="T5" fmla="*/ 62 h 90"/>
                  <a:gd name="T6" fmla="*/ 81 w 90"/>
                  <a:gd name="T7" fmla="*/ 69 h 90"/>
                  <a:gd name="T8" fmla="*/ 75 w 90"/>
                  <a:gd name="T9" fmla="*/ 76 h 90"/>
                  <a:gd name="T10" fmla="*/ 69 w 90"/>
                  <a:gd name="T11" fmla="*/ 81 h 90"/>
                  <a:gd name="T12" fmla="*/ 62 w 90"/>
                  <a:gd name="T13" fmla="*/ 85 h 90"/>
                  <a:gd name="T14" fmla="*/ 54 w 90"/>
                  <a:gd name="T15" fmla="*/ 87 h 90"/>
                  <a:gd name="T16" fmla="*/ 45 w 90"/>
                  <a:gd name="T17" fmla="*/ 88 h 90"/>
                  <a:gd name="T18" fmla="*/ 36 w 90"/>
                  <a:gd name="T19" fmla="*/ 87 h 90"/>
                  <a:gd name="T20" fmla="*/ 28 w 90"/>
                  <a:gd name="T21" fmla="*/ 85 h 90"/>
                  <a:gd name="T22" fmla="*/ 20 w 90"/>
                  <a:gd name="T23" fmla="*/ 81 h 90"/>
                  <a:gd name="T24" fmla="*/ 14 w 90"/>
                  <a:gd name="T25" fmla="*/ 76 h 90"/>
                  <a:gd name="T26" fmla="*/ 9 w 90"/>
                  <a:gd name="T27" fmla="*/ 69 h 90"/>
                  <a:gd name="T28" fmla="*/ 5 w 90"/>
                  <a:gd name="T29" fmla="*/ 62 h 90"/>
                  <a:gd name="T30" fmla="*/ 2 w 90"/>
                  <a:gd name="T31" fmla="*/ 54 h 90"/>
                  <a:gd name="T32" fmla="*/ 1 w 90"/>
                  <a:gd name="T33" fmla="*/ 45 h 90"/>
                  <a:gd name="T34" fmla="*/ 2 w 90"/>
                  <a:gd name="T35" fmla="*/ 36 h 90"/>
                  <a:gd name="T36" fmla="*/ 5 w 90"/>
                  <a:gd name="T37" fmla="*/ 28 h 90"/>
                  <a:gd name="T38" fmla="*/ 9 w 90"/>
                  <a:gd name="T39" fmla="*/ 21 h 90"/>
                  <a:gd name="T40" fmla="*/ 14 w 90"/>
                  <a:gd name="T41" fmla="*/ 14 h 90"/>
                  <a:gd name="T42" fmla="*/ 20 w 90"/>
                  <a:gd name="T43" fmla="*/ 9 h 90"/>
                  <a:gd name="T44" fmla="*/ 28 w 90"/>
                  <a:gd name="T45" fmla="*/ 5 h 90"/>
                  <a:gd name="T46" fmla="*/ 36 w 90"/>
                  <a:gd name="T47" fmla="*/ 2 h 90"/>
                  <a:gd name="T48" fmla="*/ 45 w 90"/>
                  <a:gd name="T49" fmla="*/ 1 h 90"/>
                  <a:gd name="T50" fmla="*/ 54 w 90"/>
                  <a:gd name="T51" fmla="*/ 2 h 90"/>
                  <a:gd name="T52" fmla="*/ 62 w 90"/>
                  <a:gd name="T53" fmla="*/ 5 h 90"/>
                  <a:gd name="T54" fmla="*/ 69 w 90"/>
                  <a:gd name="T55" fmla="*/ 9 h 90"/>
                  <a:gd name="T56" fmla="*/ 75 w 90"/>
                  <a:gd name="T57" fmla="*/ 14 h 90"/>
                  <a:gd name="T58" fmla="*/ 81 w 90"/>
                  <a:gd name="T59" fmla="*/ 21 h 90"/>
                  <a:gd name="T60" fmla="*/ 85 w 90"/>
                  <a:gd name="T61" fmla="*/ 28 h 90"/>
                  <a:gd name="T62" fmla="*/ 87 w 90"/>
                  <a:gd name="T63" fmla="*/ 36 h 90"/>
                  <a:gd name="T64" fmla="*/ 88 w 90"/>
                  <a:gd name="T65" fmla="*/ 45 h 90"/>
                  <a:gd name="T66" fmla="*/ 45 w 90"/>
                  <a:gd name="T67" fmla="*/ 7 h 90"/>
                  <a:gd name="T68" fmla="*/ 7 w 90"/>
                  <a:gd name="T69" fmla="*/ 45 h 90"/>
                  <a:gd name="T70" fmla="*/ 45 w 90"/>
                  <a:gd name="T71" fmla="*/ 83 h 90"/>
                  <a:gd name="T72" fmla="*/ 83 w 90"/>
                  <a:gd name="T73" fmla="*/ 45 h 90"/>
                  <a:gd name="T74" fmla="*/ 45 w 90"/>
                  <a:gd name="T75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0">
                    <a:moveTo>
                      <a:pt x="88" y="45"/>
                    </a:moveTo>
                    <a:cubicBezTo>
                      <a:pt x="90" y="48"/>
                      <a:pt x="90" y="51"/>
                      <a:pt x="87" y="54"/>
                    </a:cubicBezTo>
                    <a:cubicBezTo>
                      <a:pt x="88" y="57"/>
                      <a:pt x="88" y="60"/>
                      <a:pt x="85" y="62"/>
                    </a:cubicBezTo>
                    <a:cubicBezTo>
                      <a:pt x="85" y="65"/>
                      <a:pt x="84" y="68"/>
                      <a:pt x="81" y="69"/>
                    </a:cubicBezTo>
                    <a:cubicBezTo>
                      <a:pt x="81" y="73"/>
                      <a:pt x="79" y="75"/>
                      <a:pt x="75" y="76"/>
                    </a:cubicBezTo>
                    <a:cubicBezTo>
                      <a:pt x="75" y="79"/>
                      <a:pt x="72" y="81"/>
                      <a:pt x="69" y="81"/>
                    </a:cubicBezTo>
                    <a:cubicBezTo>
                      <a:pt x="68" y="84"/>
                      <a:pt x="65" y="85"/>
                      <a:pt x="62" y="85"/>
                    </a:cubicBezTo>
                    <a:cubicBezTo>
                      <a:pt x="60" y="88"/>
                      <a:pt x="57" y="89"/>
                      <a:pt x="54" y="87"/>
                    </a:cubicBezTo>
                    <a:cubicBezTo>
                      <a:pt x="51" y="90"/>
                      <a:pt x="48" y="90"/>
                      <a:pt x="45" y="88"/>
                    </a:cubicBezTo>
                    <a:cubicBezTo>
                      <a:pt x="42" y="90"/>
                      <a:pt x="39" y="90"/>
                      <a:pt x="36" y="87"/>
                    </a:cubicBezTo>
                    <a:cubicBezTo>
                      <a:pt x="33" y="89"/>
                      <a:pt x="30" y="88"/>
                      <a:pt x="28" y="85"/>
                    </a:cubicBezTo>
                    <a:cubicBezTo>
                      <a:pt x="24" y="85"/>
                      <a:pt x="22" y="84"/>
                      <a:pt x="20" y="81"/>
                    </a:cubicBezTo>
                    <a:cubicBezTo>
                      <a:pt x="17" y="81"/>
                      <a:pt x="15" y="79"/>
                      <a:pt x="14" y="76"/>
                    </a:cubicBezTo>
                    <a:cubicBezTo>
                      <a:pt x="11" y="75"/>
                      <a:pt x="9" y="73"/>
                      <a:pt x="9" y="69"/>
                    </a:cubicBezTo>
                    <a:cubicBezTo>
                      <a:pt x="6" y="68"/>
                      <a:pt x="4" y="65"/>
                      <a:pt x="5" y="62"/>
                    </a:cubicBezTo>
                    <a:cubicBezTo>
                      <a:pt x="2" y="60"/>
                      <a:pt x="1" y="57"/>
                      <a:pt x="2" y="54"/>
                    </a:cubicBezTo>
                    <a:cubicBezTo>
                      <a:pt x="0" y="51"/>
                      <a:pt x="0" y="48"/>
                      <a:pt x="1" y="45"/>
                    </a:cubicBezTo>
                    <a:cubicBezTo>
                      <a:pt x="0" y="42"/>
                      <a:pt x="0" y="39"/>
                      <a:pt x="2" y="36"/>
                    </a:cubicBezTo>
                    <a:cubicBezTo>
                      <a:pt x="1" y="33"/>
                      <a:pt x="2" y="30"/>
                      <a:pt x="5" y="28"/>
                    </a:cubicBezTo>
                    <a:cubicBezTo>
                      <a:pt x="4" y="25"/>
                      <a:pt x="6" y="22"/>
                      <a:pt x="9" y="21"/>
                    </a:cubicBezTo>
                    <a:cubicBezTo>
                      <a:pt x="9" y="17"/>
                      <a:pt x="11" y="15"/>
                      <a:pt x="14" y="14"/>
                    </a:cubicBezTo>
                    <a:cubicBezTo>
                      <a:pt x="15" y="11"/>
                      <a:pt x="17" y="9"/>
                      <a:pt x="20" y="9"/>
                    </a:cubicBezTo>
                    <a:cubicBezTo>
                      <a:pt x="22" y="6"/>
                      <a:pt x="24" y="4"/>
                      <a:pt x="28" y="5"/>
                    </a:cubicBezTo>
                    <a:cubicBezTo>
                      <a:pt x="30" y="2"/>
                      <a:pt x="33" y="1"/>
                      <a:pt x="36" y="2"/>
                    </a:cubicBezTo>
                    <a:cubicBezTo>
                      <a:pt x="39" y="0"/>
                      <a:pt x="42" y="0"/>
                      <a:pt x="45" y="1"/>
                    </a:cubicBezTo>
                    <a:cubicBezTo>
                      <a:pt x="48" y="0"/>
                      <a:pt x="51" y="0"/>
                      <a:pt x="54" y="2"/>
                    </a:cubicBezTo>
                    <a:cubicBezTo>
                      <a:pt x="57" y="1"/>
                      <a:pt x="60" y="2"/>
                      <a:pt x="62" y="5"/>
                    </a:cubicBezTo>
                    <a:cubicBezTo>
                      <a:pt x="65" y="4"/>
                      <a:pt x="68" y="6"/>
                      <a:pt x="69" y="9"/>
                    </a:cubicBezTo>
                    <a:cubicBezTo>
                      <a:pt x="72" y="9"/>
                      <a:pt x="75" y="11"/>
                      <a:pt x="75" y="14"/>
                    </a:cubicBezTo>
                    <a:cubicBezTo>
                      <a:pt x="79" y="15"/>
                      <a:pt x="81" y="17"/>
                      <a:pt x="81" y="21"/>
                    </a:cubicBezTo>
                    <a:cubicBezTo>
                      <a:pt x="84" y="22"/>
                      <a:pt x="85" y="25"/>
                      <a:pt x="85" y="28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90" y="39"/>
                      <a:pt x="90" y="42"/>
                      <a:pt x="88" y="45"/>
                    </a:cubicBezTo>
                    <a:close/>
                    <a:moveTo>
                      <a:pt x="45" y="7"/>
                    </a:moveTo>
                    <a:cubicBezTo>
                      <a:pt x="24" y="7"/>
                      <a:pt x="7" y="24"/>
                      <a:pt x="7" y="45"/>
                    </a:cubicBezTo>
                    <a:cubicBezTo>
                      <a:pt x="7" y="66"/>
                      <a:pt x="24" y="83"/>
                      <a:pt x="45" y="83"/>
                    </a:cubicBezTo>
                    <a:cubicBezTo>
                      <a:pt x="66" y="83"/>
                      <a:pt x="83" y="66"/>
                      <a:pt x="83" y="45"/>
                    </a:cubicBezTo>
                    <a:cubicBezTo>
                      <a:pt x="83" y="24"/>
                      <a:pt x="66" y="7"/>
                      <a:pt x="45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5"/>
              <p:cNvSpPr/>
              <p:nvPr/>
            </p:nvSpPr>
            <p:spPr bwMode="auto">
              <a:xfrm>
                <a:off x="6332538" y="1652589"/>
                <a:ext cx="120650" cy="182563"/>
              </a:xfrm>
              <a:custGeom>
                <a:avLst/>
                <a:gdLst>
                  <a:gd name="T0" fmla="*/ 19 w 32"/>
                  <a:gd name="T1" fmla="*/ 0 h 49"/>
                  <a:gd name="T2" fmla="*/ 19 w 32"/>
                  <a:gd name="T3" fmla="*/ 6 h 49"/>
                  <a:gd name="T4" fmla="*/ 21 w 32"/>
                  <a:gd name="T5" fmla="*/ 7 h 49"/>
                  <a:gd name="T6" fmla="*/ 23 w 32"/>
                  <a:gd name="T7" fmla="*/ 9 h 49"/>
                  <a:gd name="T8" fmla="*/ 23 w 32"/>
                  <a:gd name="T9" fmla="*/ 6 h 49"/>
                  <a:gd name="T10" fmla="*/ 31 w 32"/>
                  <a:gd name="T11" fmla="*/ 6 h 49"/>
                  <a:gd name="T12" fmla="*/ 31 w 32"/>
                  <a:gd name="T13" fmla="*/ 19 h 49"/>
                  <a:gd name="T14" fmla="*/ 23 w 32"/>
                  <a:gd name="T15" fmla="*/ 19 h 49"/>
                  <a:gd name="T16" fmla="*/ 21 w 32"/>
                  <a:gd name="T17" fmla="*/ 14 h 49"/>
                  <a:gd name="T18" fmla="*/ 16 w 32"/>
                  <a:gd name="T19" fmla="*/ 13 h 49"/>
                  <a:gd name="T20" fmla="*/ 15 w 32"/>
                  <a:gd name="T21" fmla="*/ 13 h 49"/>
                  <a:gd name="T22" fmla="*/ 14 w 32"/>
                  <a:gd name="T23" fmla="*/ 14 h 49"/>
                  <a:gd name="T24" fmla="*/ 13 w 32"/>
                  <a:gd name="T25" fmla="*/ 14 h 49"/>
                  <a:gd name="T26" fmla="*/ 13 w 32"/>
                  <a:gd name="T27" fmla="*/ 16 h 49"/>
                  <a:gd name="T28" fmla="*/ 14 w 32"/>
                  <a:gd name="T29" fmla="*/ 18 h 49"/>
                  <a:gd name="T30" fmla="*/ 18 w 32"/>
                  <a:gd name="T31" fmla="*/ 20 h 49"/>
                  <a:gd name="T32" fmla="*/ 22 w 32"/>
                  <a:gd name="T33" fmla="*/ 22 h 49"/>
                  <a:gd name="T34" fmla="*/ 27 w 32"/>
                  <a:gd name="T35" fmla="*/ 24 h 49"/>
                  <a:gd name="T36" fmla="*/ 31 w 32"/>
                  <a:gd name="T37" fmla="*/ 27 h 49"/>
                  <a:gd name="T38" fmla="*/ 32 w 32"/>
                  <a:gd name="T39" fmla="*/ 33 h 49"/>
                  <a:gd name="T40" fmla="*/ 31 w 32"/>
                  <a:gd name="T41" fmla="*/ 38 h 49"/>
                  <a:gd name="T42" fmla="*/ 28 w 32"/>
                  <a:gd name="T43" fmla="*/ 41 h 49"/>
                  <a:gd name="T44" fmla="*/ 24 w 32"/>
                  <a:gd name="T45" fmla="*/ 43 h 49"/>
                  <a:gd name="T46" fmla="*/ 19 w 32"/>
                  <a:gd name="T47" fmla="*/ 44 h 49"/>
                  <a:gd name="T48" fmla="*/ 19 w 32"/>
                  <a:gd name="T49" fmla="*/ 49 h 49"/>
                  <a:gd name="T50" fmla="*/ 11 w 32"/>
                  <a:gd name="T51" fmla="*/ 49 h 49"/>
                  <a:gd name="T52" fmla="*/ 11 w 32"/>
                  <a:gd name="T53" fmla="*/ 42 h 49"/>
                  <a:gd name="T54" fmla="*/ 8 w 32"/>
                  <a:gd name="T55" fmla="*/ 40 h 49"/>
                  <a:gd name="T56" fmla="*/ 8 w 32"/>
                  <a:gd name="T57" fmla="*/ 43 h 49"/>
                  <a:gd name="T58" fmla="*/ 0 w 32"/>
                  <a:gd name="T59" fmla="*/ 43 h 49"/>
                  <a:gd name="T60" fmla="*/ 0 w 32"/>
                  <a:gd name="T61" fmla="*/ 30 h 49"/>
                  <a:gd name="T62" fmla="*/ 8 w 32"/>
                  <a:gd name="T63" fmla="*/ 30 h 49"/>
                  <a:gd name="T64" fmla="*/ 9 w 32"/>
                  <a:gd name="T65" fmla="*/ 32 h 49"/>
                  <a:gd name="T66" fmla="*/ 11 w 32"/>
                  <a:gd name="T67" fmla="*/ 34 h 49"/>
                  <a:gd name="T68" fmla="*/ 13 w 32"/>
                  <a:gd name="T69" fmla="*/ 35 h 49"/>
                  <a:gd name="T70" fmla="*/ 15 w 32"/>
                  <a:gd name="T71" fmla="*/ 35 h 49"/>
                  <a:gd name="T72" fmla="*/ 17 w 32"/>
                  <a:gd name="T73" fmla="*/ 35 h 49"/>
                  <a:gd name="T74" fmla="*/ 18 w 32"/>
                  <a:gd name="T75" fmla="*/ 35 h 49"/>
                  <a:gd name="T76" fmla="*/ 19 w 32"/>
                  <a:gd name="T77" fmla="*/ 34 h 49"/>
                  <a:gd name="T78" fmla="*/ 19 w 32"/>
                  <a:gd name="T79" fmla="*/ 32 h 49"/>
                  <a:gd name="T80" fmla="*/ 18 w 32"/>
                  <a:gd name="T81" fmla="*/ 31 h 49"/>
                  <a:gd name="T82" fmla="*/ 15 w 32"/>
                  <a:gd name="T83" fmla="*/ 29 h 49"/>
                  <a:gd name="T84" fmla="*/ 10 w 32"/>
                  <a:gd name="T85" fmla="*/ 27 h 49"/>
                  <a:gd name="T86" fmla="*/ 6 w 32"/>
                  <a:gd name="T87" fmla="*/ 25 h 49"/>
                  <a:gd name="T88" fmla="*/ 2 w 32"/>
                  <a:gd name="T89" fmla="*/ 22 h 49"/>
                  <a:gd name="T90" fmla="*/ 1 w 32"/>
                  <a:gd name="T91" fmla="*/ 16 h 49"/>
                  <a:gd name="T92" fmla="*/ 2 w 32"/>
                  <a:gd name="T93" fmla="*/ 11 h 49"/>
                  <a:gd name="T94" fmla="*/ 4 w 32"/>
                  <a:gd name="T95" fmla="*/ 8 h 49"/>
                  <a:gd name="T96" fmla="*/ 8 w 32"/>
                  <a:gd name="T97" fmla="*/ 6 h 49"/>
                  <a:gd name="T98" fmla="*/ 11 w 32"/>
                  <a:gd name="T99" fmla="*/ 5 h 49"/>
                  <a:gd name="T100" fmla="*/ 11 w 32"/>
                  <a:gd name="T101" fmla="*/ 0 h 49"/>
                  <a:gd name="T102" fmla="*/ 19 w 32"/>
                  <a:gd name="T10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" h="49">
                    <a:moveTo>
                      <a:pt x="19" y="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1" y="7"/>
                      <a:pt x="21" y="7"/>
                    </a:cubicBezTo>
                    <a:cubicBezTo>
                      <a:pt x="22" y="8"/>
                      <a:pt x="22" y="8"/>
                      <a:pt x="23" y="9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7"/>
                      <a:pt x="22" y="16"/>
                      <a:pt x="21" y="14"/>
                    </a:cubicBezTo>
                    <a:cubicBezTo>
                      <a:pt x="20" y="13"/>
                      <a:pt x="18" y="13"/>
                      <a:pt x="16" y="13"/>
                    </a:cubicBezTo>
                    <a:cubicBezTo>
                      <a:pt x="16" y="13"/>
                      <a:pt x="16" y="13"/>
                      <a:pt x="15" y="13"/>
                    </a:cubicBezTo>
                    <a:cubicBezTo>
                      <a:pt x="15" y="13"/>
                      <a:pt x="14" y="13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5"/>
                      <a:pt x="13" y="15"/>
                      <a:pt x="13" y="16"/>
                    </a:cubicBezTo>
                    <a:cubicBezTo>
                      <a:pt x="13" y="17"/>
                      <a:pt x="13" y="17"/>
                      <a:pt x="14" y="18"/>
                    </a:cubicBezTo>
                    <a:cubicBezTo>
                      <a:pt x="15" y="19"/>
                      <a:pt x="16" y="19"/>
                      <a:pt x="18" y="20"/>
                    </a:cubicBezTo>
                    <a:cubicBezTo>
                      <a:pt x="19" y="20"/>
                      <a:pt x="21" y="21"/>
                      <a:pt x="22" y="22"/>
                    </a:cubicBezTo>
                    <a:cubicBezTo>
                      <a:pt x="24" y="22"/>
                      <a:pt x="26" y="23"/>
                      <a:pt x="27" y="24"/>
                    </a:cubicBezTo>
                    <a:cubicBezTo>
                      <a:pt x="28" y="25"/>
                      <a:pt x="30" y="26"/>
                      <a:pt x="31" y="27"/>
                    </a:cubicBezTo>
                    <a:cubicBezTo>
                      <a:pt x="32" y="29"/>
                      <a:pt x="32" y="31"/>
                      <a:pt x="32" y="33"/>
                    </a:cubicBezTo>
                    <a:cubicBezTo>
                      <a:pt x="32" y="35"/>
                      <a:pt x="32" y="36"/>
                      <a:pt x="31" y="38"/>
                    </a:cubicBezTo>
                    <a:cubicBezTo>
                      <a:pt x="30" y="39"/>
                      <a:pt x="29" y="40"/>
                      <a:pt x="28" y="41"/>
                    </a:cubicBezTo>
                    <a:cubicBezTo>
                      <a:pt x="27" y="42"/>
                      <a:pt x="25" y="43"/>
                      <a:pt x="24" y="43"/>
                    </a:cubicBezTo>
                    <a:cubicBezTo>
                      <a:pt x="22" y="43"/>
                      <a:pt x="21" y="44"/>
                      <a:pt x="19" y="4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0" y="41"/>
                      <a:pt x="9" y="41"/>
                      <a:pt x="8" y="40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9" y="32"/>
                    </a:cubicBezTo>
                    <a:cubicBezTo>
                      <a:pt x="10" y="33"/>
                      <a:pt x="10" y="34"/>
                      <a:pt x="11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4" y="35"/>
                      <a:pt x="15" y="35"/>
                      <a:pt x="15" y="35"/>
                    </a:cubicBezTo>
                    <a:cubicBezTo>
                      <a:pt x="16" y="35"/>
                      <a:pt x="16" y="35"/>
                      <a:pt x="17" y="35"/>
                    </a:cubicBezTo>
                    <a:cubicBezTo>
                      <a:pt x="17" y="35"/>
                      <a:pt x="18" y="35"/>
                      <a:pt x="18" y="35"/>
                    </a:cubicBezTo>
                    <a:cubicBezTo>
                      <a:pt x="18" y="34"/>
                      <a:pt x="19" y="34"/>
                      <a:pt x="19" y="34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19" y="32"/>
                      <a:pt x="19" y="31"/>
                      <a:pt x="18" y="31"/>
                    </a:cubicBezTo>
                    <a:cubicBezTo>
                      <a:pt x="17" y="30"/>
                      <a:pt x="16" y="30"/>
                      <a:pt x="15" y="29"/>
                    </a:cubicBezTo>
                    <a:cubicBezTo>
                      <a:pt x="13" y="29"/>
                      <a:pt x="12" y="28"/>
                      <a:pt x="10" y="27"/>
                    </a:cubicBezTo>
                    <a:cubicBezTo>
                      <a:pt x="9" y="27"/>
                      <a:pt x="7" y="26"/>
                      <a:pt x="6" y="25"/>
                    </a:cubicBezTo>
                    <a:cubicBezTo>
                      <a:pt x="4" y="24"/>
                      <a:pt x="3" y="23"/>
                      <a:pt x="2" y="22"/>
                    </a:cubicBezTo>
                    <a:cubicBezTo>
                      <a:pt x="1" y="20"/>
                      <a:pt x="1" y="18"/>
                      <a:pt x="1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3" y="10"/>
                      <a:pt x="3" y="9"/>
                      <a:pt x="4" y="8"/>
                    </a:cubicBezTo>
                    <a:cubicBezTo>
                      <a:pt x="5" y="7"/>
                      <a:pt x="7" y="6"/>
                      <a:pt x="8" y="6"/>
                    </a:cubicBezTo>
                    <a:cubicBezTo>
                      <a:pt x="9" y="5"/>
                      <a:pt x="10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105276" y="1700212"/>
              <a:ext cx="1782763" cy="1352551"/>
              <a:chOff x="4054476" y="1903413"/>
              <a:chExt cx="1782763" cy="1352551"/>
            </a:xfrm>
          </p:grpSpPr>
          <p:sp>
            <p:nvSpPr>
              <p:cNvPr id="59" name="Rectangle 408"/>
              <p:cNvSpPr>
                <a:spLocks noChangeArrowheads="1"/>
              </p:cNvSpPr>
              <p:nvPr/>
            </p:nvSpPr>
            <p:spPr bwMode="auto">
              <a:xfrm>
                <a:off x="4054476" y="1903413"/>
                <a:ext cx="1782763" cy="105568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409"/>
              <p:cNvSpPr>
                <a:spLocks noChangeArrowheads="1"/>
              </p:cNvSpPr>
              <p:nvPr/>
            </p:nvSpPr>
            <p:spPr bwMode="auto">
              <a:xfrm>
                <a:off x="4054476" y="2959101"/>
                <a:ext cx="1782763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410"/>
            <p:cNvSpPr/>
            <p:nvPr/>
          </p:nvSpPr>
          <p:spPr bwMode="auto">
            <a:xfrm>
              <a:off x="4919663" y="3052762"/>
              <a:ext cx="150813" cy="109538"/>
            </a:xfrm>
            <a:custGeom>
              <a:avLst/>
              <a:gdLst>
                <a:gd name="T0" fmla="*/ 47 w 95"/>
                <a:gd name="T1" fmla="*/ 69 h 69"/>
                <a:gd name="T2" fmla="*/ 0 w 95"/>
                <a:gd name="T3" fmla="*/ 0 h 69"/>
                <a:gd name="T4" fmla="*/ 95 w 95"/>
                <a:gd name="T5" fmla="*/ 0 h 69"/>
                <a:gd name="T6" fmla="*/ 47 w 95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69">
                  <a:moveTo>
                    <a:pt x="47" y="69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47" y="69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300538" y="3294062"/>
              <a:ext cx="1392238" cy="401638"/>
              <a:chOff x="4249738" y="3497263"/>
              <a:chExt cx="1392238" cy="401638"/>
            </a:xfrm>
          </p:grpSpPr>
          <p:sp>
            <p:nvSpPr>
              <p:cNvPr id="57" name="Rectangle 411"/>
              <p:cNvSpPr>
                <a:spLocks noChangeArrowheads="1"/>
              </p:cNvSpPr>
              <p:nvPr/>
            </p:nvSpPr>
            <p:spPr bwMode="auto">
              <a:xfrm>
                <a:off x="4249738" y="3602038"/>
                <a:ext cx="1392238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412"/>
              <p:cNvSpPr/>
              <p:nvPr/>
            </p:nvSpPr>
            <p:spPr bwMode="auto">
              <a:xfrm>
                <a:off x="4868863" y="3497263"/>
                <a:ext cx="150813" cy="104775"/>
              </a:xfrm>
              <a:custGeom>
                <a:avLst/>
                <a:gdLst>
                  <a:gd name="T0" fmla="*/ 47 w 95"/>
                  <a:gd name="T1" fmla="*/ 0 h 66"/>
                  <a:gd name="T2" fmla="*/ 0 w 95"/>
                  <a:gd name="T3" fmla="*/ 66 h 66"/>
                  <a:gd name="T4" fmla="*/ 95 w 95"/>
                  <a:gd name="T5" fmla="*/ 66 h 66"/>
                  <a:gd name="T6" fmla="*/ 47 w 95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6">
                    <a:moveTo>
                      <a:pt x="47" y="0"/>
                    </a:moveTo>
                    <a:lnTo>
                      <a:pt x="0" y="66"/>
                    </a:lnTo>
                    <a:lnTo>
                      <a:pt x="95" y="6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Oval 417"/>
            <p:cNvSpPr>
              <a:spLocks noChangeArrowheads="1"/>
            </p:cNvSpPr>
            <p:nvPr/>
          </p:nvSpPr>
          <p:spPr bwMode="auto">
            <a:xfrm>
              <a:off x="4930776" y="3162300"/>
              <a:ext cx="131763" cy="131763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08376" y="3162300"/>
              <a:ext cx="2484437" cy="1446213"/>
              <a:chOff x="3457576" y="3365501"/>
              <a:chExt cx="2484437" cy="1446213"/>
            </a:xfrm>
            <a:solidFill>
              <a:srgbClr val="219FD1"/>
            </a:solidFill>
          </p:grpSpPr>
          <p:sp>
            <p:nvSpPr>
              <p:cNvPr id="51" name="Oval 413"/>
              <p:cNvSpPr>
                <a:spLocks noChangeArrowheads="1"/>
              </p:cNvSpPr>
              <p:nvPr/>
            </p:nvSpPr>
            <p:spPr bwMode="auto">
              <a:xfrm>
                <a:off x="5811838" y="3365501"/>
                <a:ext cx="130175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3457576" y="3406776"/>
                <a:ext cx="2382837" cy="1404938"/>
                <a:chOff x="3457576" y="3406776"/>
                <a:chExt cx="2382837" cy="1404938"/>
              </a:xfrm>
              <a:grpFill/>
            </p:grpSpPr>
            <p:sp>
              <p:nvSpPr>
                <p:cNvPr id="53" name="Oval 414"/>
                <p:cNvSpPr>
                  <a:spLocks noChangeArrowheads="1"/>
                </p:cNvSpPr>
                <p:nvPr/>
              </p:nvSpPr>
              <p:spPr bwMode="auto">
                <a:xfrm>
                  <a:off x="3457576" y="4679951"/>
                  <a:ext cx="130175" cy="1317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415"/>
                <p:cNvSpPr/>
                <p:nvPr/>
              </p:nvSpPr>
              <p:spPr bwMode="auto">
                <a:xfrm>
                  <a:off x="3498851" y="3406776"/>
                  <a:ext cx="533400" cy="533400"/>
                </a:xfrm>
                <a:custGeom>
                  <a:avLst/>
                  <a:gdLst>
                    <a:gd name="T0" fmla="*/ 13 w 142"/>
                    <a:gd name="T1" fmla="*/ 142 h 142"/>
                    <a:gd name="T2" fmla="*/ 142 w 142"/>
                    <a:gd name="T3" fmla="*/ 13 h 142"/>
                    <a:gd name="T4" fmla="*/ 142 w 142"/>
                    <a:gd name="T5" fmla="*/ 0 h 142"/>
                    <a:gd name="T6" fmla="*/ 129 w 142"/>
                    <a:gd name="T7" fmla="*/ 0 h 142"/>
                    <a:gd name="T8" fmla="*/ 129 w 142"/>
                    <a:gd name="T9" fmla="*/ 6 h 142"/>
                    <a:gd name="T10" fmla="*/ 6 w 142"/>
                    <a:gd name="T11" fmla="*/ 129 h 142"/>
                    <a:gd name="T12" fmla="*/ 0 w 142"/>
                    <a:gd name="T13" fmla="*/ 129 h 142"/>
                    <a:gd name="T14" fmla="*/ 0 w 142"/>
                    <a:gd name="T15" fmla="*/ 142 h 142"/>
                    <a:gd name="T16" fmla="*/ 13 w 142"/>
                    <a:gd name="T17" fmla="*/ 14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2">
                      <a:moveTo>
                        <a:pt x="13" y="142"/>
                      </a:moveTo>
                      <a:cubicBezTo>
                        <a:pt x="83" y="138"/>
                        <a:pt x="139" y="82"/>
                        <a:pt x="142" y="13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6"/>
                        <a:pt x="129" y="6"/>
                        <a:pt x="129" y="6"/>
                      </a:cubicBezTo>
                      <a:cubicBezTo>
                        <a:pt x="129" y="74"/>
                        <a:pt x="74" y="129"/>
                        <a:pt x="6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lnTo>
                        <a:pt x="13" y="142"/>
                      </a:lnTo>
                      <a:close/>
                    </a:path>
                  </a:pathLst>
                </a:cu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416"/>
                <p:cNvSpPr>
                  <a:spLocks noChangeArrowheads="1"/>
                </p:cNvSpPr>
                <p:nvPr/>
              </p:nvSpPr>
              <p:spPr bwMode="auto">
                <a:xfrm>
                  <a:off x="3498851" y="3890963"/>
                  <a:ext cx="44450" cy="827088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Rectangle 418"/>
                <p:cNvSpPr>
                  <a:spLocks noChangeArrowheads="1"/>
                </p:cNvSpPr>
                <p:nvPr/>
              </p:nvSpPr>
              <p:spPr bwMode="auto">
                <a:xfrm>
                  <a:off x="3983038" y="3406776"/>
                  <a:ext cx="1857375" cy="49213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3252788" y="2906712"/>
              <a:ext cx="638175" cy="638175"/>
              <a:chOff x="3201988" y="3109913"/>
              <a:chExt cx="638175" cy="638175"/>
            </a:xfrm>
          </p:grpSpPr>
          <p:sp>
            <p:nvSpPr>
              <p:cNvPr id="48" name="Oval 419"/>
              <p:cNvSpPr>
                <a:spLocks noChangeArrowheads="1"/>
              </p:cNvSpPr>
              <p:nvPr/>
            </p:nvSpPr>
            <p:spPr bwMode="auto">
              <a:xfrm>
                <a:off x="3201988" y="3109913"/>
                <a:ext cx="638175" cy="638175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20"/>
              <p:cNvSpPr>
                <a:spLocks noEditPoints="1"/>
              </p:cNvSpPr>
              <p:nvPr/>
            </p:nvSpPr>
            <p:spPr bwMode="auto">
              <a:xfrm>
                <a:off x="3344863" y="3271838"/>
                <a:ext cx="160338" cy="314325"/>
              </a:xfrm>
              <a:custGeom>
                <a:avLst/>
                <a:gdLst>
                  <a:gd name="T0" fmla="*/ 22 w 43"/>
                  <a:gd name="T1" fmla="*/ 0 h 84"/>
                  <a:gd name="T2" fmla="*/ 43 w 43"/>
                  <a:gd name="T3" fmla="*/ 41 h 84"/>
                  <a:gd name="T4" fmla="*/ 22 w 43"/>
                  <a:gd name="T5" fmla="*/ 84 h 84"/>
                  <a:gd name="T6" fmla="*/ 0 w 43"/>
                  <a:gd name="T7" fmla="*/ 40 h 84"/>
                  <a:gd name="T8" fmla="*/ 22 w 43"/>
                  <a:gd name="T9" fmla="*/ 0 h 84"/>
                  <a:gd name="T10" fmla="*/ 22 w 43"/>
                  <a:gd name="T11" fmla="*/ 80 h 84"/>
                  <a:gd name="T12" fmla="*/ 36 w 43"/>
                  <a:gd name="T13" fmla="*/ 42 h 84"/>
                  <a:gd name="T14" fmla="*/ 22 w 43"/>
                  <a:gd name="T15" fmla="*/ 5 h 84"/>
                  <a:gd name="T16" fmla="*/ 7 w 43"/>
                  <a:gd name="T17" fmla="*/ 45 h 84"/>
                  <a:gd name="T18" fmla="*/ 22 w 43"/>
                  <a:gd name="T19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84">
                    <a:moveTo>
                      <a:pt x="22" y="0"/>
                    </a:moveTo>
                    <a:cubicBezTo>
                      <a:pt x="42" y="0"/>
                      <a:pt x="43" y="22"/>
                      <a:pt x="43" y="41"/>
                    </a:cubicBezTo>
                    <a:cubicBezTo>
                      <a:pt x="43" y="59"/>
                      <a:pt x="43" y="84"/>
                      <a:pt x="22" y="84"/>
                    </a:cubicBezTo>
                    <a:cubicBezTo>
                      <a:pt x="1" y="84"/>
                      <a:pt x="0" y="61"/>
                      <a:pt x="0" y="40"/>
                    </a:cubicBezTo>
                    <a:cubicBezTo>
                      <a:pt x="0" y="22"/>
                      <a:pt x="2" y="0"/>
                      <a:pt x="22" y="0"/>
                    </a:cubicBezTo>
                    <a:close/>
                    <a:moveTo>
                      <a:pt x="22" y="80"/>
                    </a:moveTo>
                    <a:cubicBezTo>
                      <a:pt x="36" y="80"/>
                      <a:pt x="36" y="60"/>
                      <a:pt x="36" y="42"/>
                    </a:cubicBezTo>
                    <a:cubicBezTo>
                      <a:pt x="36" y="24"/>
                      <a:pt x="36" y="5"/>
                      <a:pt x="22" y="5"/>
                    </a:cubicBezTo>
                    <a:cubicBezTo>
                      <a:pt x="7" y="5"/>
                      <a:pt x="7" y="24"/>
                      <a:pt x="7" y="45"/>
                    </a:cubicBezTo>
                    <a:cubicBezTo>
                      <a:pt x="7" y="59"/>
                      <a:pt x="7" y="80"/>
                      <a:pt x="22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21"/>
              <p:cNvSpPr/>
              <p:nvPr/>
            </p:nvSpPr>
            <p:spPr bwMode="auto">
              <a:xfrm>
                <a:off x="3535363" y="3278188"/>
                <a:ext cx="165100" cy="307975"/>
              </a:xfrm>
              <a:custGeom>
                <a:avLst/>
                <a:gdLst>
                  <a:gd name="T0" fmla="*/ 1 w 44"/>
                  <a:gd name="T1" fmla="*/ 22 h 82"/>
                  <a:gd name="T2" fmla="*/ 22 w 44"/>
                  <a:gd name="T3" fmla="*/ 0 h 82"/>
                  <a:gd name="T4" fmla="*/ 43 w 44"/>
                  <a:gd name="T5" fmla="*/ 20 h 82"/>
                  <a:gd name="T6" fmla="*/ 22 w 44"/>
                  <a:gd name="T7" fmla="*/ 55 h 82"/>
                  <a:gd name="T8" fmla="*/ 8 w 44"/>
                  <a:gd name="T9" fmla="*/ 76 h 82"/>
                  <a:gd name="T10" fmla="*/ 44 w 44"/>
                  <a:gd name="T11" fmla="*/ 76 h 82"/>
                  <a:gd name="T12" fmla="*/ 44 w 44"/>
                  <a:gd name="T13" fmla="*/ 82 h 82"/>
                  <a:gd name="T14" fmla="*/ 0 w 44"/>
                  <a:gd name="T15" fmla="*/ 82 h 82"/>
                  <a:gd name="T16" fmla="*/ 17 w 44"/>
                  <a:gd name="T17" fmla="*/ 50 h 82"/>
                  <a:gd name="T18" fmla="*/ 36 w 44"/>
                  <a:gd name="T19" fmla="*/ 20 h 82"/>
                  <a:gd name="T20" fmla="*/ 23 w 44"/>
                  <a:gd name="T21" fmla="*/ 4 h 82"/>
                  <a:gd name="T22" fmla="*/ 7 w 44"/>
                  <a:gd name="T23" fmla="*/ 22 h 82"/>
                  <a:gd name="T24" fmla="*/ 1 w 44"/>
                  <a:gd name="T25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2">
                    <a:moveTo>
                      <a:pt x="1" y="22"/>
                    </a:moveTo>
                    <a:cubicBezTo>
                      <a:pt x="2" y="16"/>
                      <a:pt x="5" y="0"/>
                      <a:pt x="22" y="0"/>
                    </a:cubicBezTo>
                    <a:cubicBezTo>
                      <a:pt x="37" y="0"/>
                      <a:pt x="43" y="10"/>
                      <a:pt x="43" y="20"/>
                    </a:cubicBezTo>
                    <a:cubicBezTo>
                      <a:pt x="43" y="26"/>
                      <a:pt x="42" y="34"/>
                      <a:pt x="22" y="55"/>
                    </a:cubicBezTo>
                    <a:cubicBezTo>
                      <a:pt x="13" y="64"/>
                      <a:pt x="9" y="67"/>
                      <a:pt x="8" y="76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1" y="68"/>
                      <a:pt x="4" y="64"/>
                      <a:pt x="17" y="50"/>
                    </a:cubicBezTo>
                    <a:cubicBezTo>
                      <a:pt x="31" y="36"/>
                      <a:pt x="36" y="29"/>
                      <a:pt x="36" y="20"/>
                    </a:cubicBezTo>
                    <a:cubicBezTo>
                      <a:pt x="36" y="8"/>
                      <a:pt x="28" y="4"/>
                      <a:pt x="23" y="4"/>
                    </a:cubicBezTo>
                    <a:cubicBezTo>
                      <a:pt x="11" y="4"/>
                      <a:pt x="8" y="17"/>
                      <a:pt x="7" y="22"/>
                    </a:cubicBezTo>
                    <a:lnTo>
                      <a:pt x="1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332163" y="4664075"/>
              <a:ext cx="484188" cy="488950"/>
              <a:chOff x="3281363" y="4867276"/>
              <a:chExt cx="484188" cy="488950"/>
            </a:xfrm>
          </p:grpSpPr>
          <p:sp>
            <p:nvSpPr>
              <p:cNvPr id="46" name="Oval 422"/>
              <p:cNvSpPr>
                <a:spLocks noChangeArrowheads="1"/>
              </p:cNvSpPr>
              <p:nvPr/>
            </p:nvSpPr>
            <p:spPr bwMode="auto">
              <a:xfrm>
                <a:off x="3281363" y="4867276"/>
                <a:ext cx="484188" cy="488950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423"/>
              <p:cNvSpPr/>
              <p:nvPr/>
            </p:nvSpPr>
            <p:spPr bwMode="auto">
              <a:xfrm>
                <a:off x="3381376" y="4979988"/>
                <a:ext cx="293688" cy="263525"/>
              </a:xfrm>
              <a:custGeom>
                <a:avLst/>
                <a:gdLst>
                  <a:gd name="T0" fmla="*/ 185 w 185"/>
                  <a:gd name="T1" fmla="*/ 157 h 166"/>
                  <a:gd name="T2" fmla="*/ 168 w 185"/>
                  <a:gd name="T3" fmla="*/ 147 h 166"/>
                  <a:gd name="T4" fmla="*/ 168 w 185"/>
                  <a:gd name="T5" fmla="*/ 152 h 166"/>
                  <a:gd name="T6" fmla="*/ 159 w 185"/>
                  <a:gd name="T7" fmla="*/ 152 h 166"/>
                  <a:gd name="T8" fmla="*/ 159 w 185"/>
                  <a:gd name="T9" fmla="*/ 41 h 166"/>
                  <a:gd name="T10" fmla="*/ 128 w 185"/>
                  <a:gd name="T11" fmla="*/ 41 h 166"/>
                  <a:gd name="T12" fmla="*/ 128 w 185"/>
                  <a:gd name="T13" fmla="*/ 152 h 166"/>
                  <a:gd name="T14" fmla="*/ 123 w 185"/>
                  <a:gd name="T15" fmla="*/ 152 h 166"/>
                  <a:gd name="T16" fmla="*/ 123 w 185"/>
                  <a:gd name="T17" fmla="*/ 81 h 166"/>
                  <a:gd name="T18" fmla="*/ 93 w 185"/>
                  <a:gd name="T19" fmla="*/ 81 h 166"/>
                  <a:gd name="T20" fmla="*/ 93 w 185"/>
                  <a:gd name="T21" fmla="*/ 152 h 166"/>
                  <a:gd name="T22" fmla="*/ 86 w 185"/>
                  <a:gd name="T23" fmla="*/ 152 h 166"/>
                  <a:gd name="T24" fmla="*/ 86 w 185"/>
                  <a:gd name="T25" fmla="*/ 60 h 166"/>
                  <a:gd name="T26" fmla="*/ 57 w 185"/>
                  <a:gd name="T27" fmla="*/ 60 h 166"/>
                  <a:gd name="T28" fmla="*/ 57 w 185"/>
                  <a:gd name="T29" fmla="*/ 152 h 166"/>
                  <a:gd name="T30" fmla="*/ 50 w 185"/>
                  <a:gd name="T31" fmla="*/ 152 h 166"/>
                  <a:gd name="T32" fmla="*/ 50 w 185"/>
                  <a:gd name="T33" fmla="*/ 93 h 166"/>
                  <a:gd name="T34" fmla="*/ 22 w 185"/>
                  <a:gd name="T35" fmla="*/ 93 h 166"/>
                  <a:gd name="T36" fmla="*/ 22 w 185"/>
                  <a:gd name="T37" fmla="*/ 152 h 166"/>
                  <a:gd name="T38" fmla="*/ 15 w 185"/>
                  <a:gd name="T39" fmla="*/ 152 h 166"/>
                  <a:gd name="T40" fmla="*/ 15 w 185"/>
                  <a:gd name="T41" fmla="*/ 17 h 166"/>
                  <a:gd name="T42" fmla="*/ 19 w 185"/>
                  <a:gd name="T43" fmla="*/ 17 h 166"/>
                  <a:gd name="T44" fmla="*/ 10 w 185"/>
                  <a:gd name="T45" fmla="*/ 0 h 166"/>
                  <a:gd name="T46" fmla="*/ 0 w 185"/>
                  <a:gd name="T47" fmla="*/ 17 h 166"/>
                  <a:gd name="T48" fmla="*/ 7 w 185"/>
                  <a:gd name="T49" fmla="*/ 17 h 166"/>
                  <a:gd name="T50" fmla="*/ 7 w 185"/>
                  <a:gd name="T51" fmla="*/ 161 h 166"/>
                  <a:gd name="T52" fmla="*/ 168 w 185"/>
                  <a:gd name="T53" fmla="*/ 161 h 166"/>
                  <a:gd name="T54" fmla="*/ 168 w 185"/>
                  <a:gd name="T55" fmla="*/ 166 h 166"/>
                  <a:gd name="T56" fmla="*/ 185 w 185"/>
                  <a:gd name="T57" fmla="*/ 15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5" h="166">
                    <a:moveTo>
                      <a:pt x="185" y="157"/>
                    </a:moveTo>
                    <a:lnTo>
                      <a:pt x="168" y="147"/>
                    </a:lnTo>
                    <a:lnTo>
                      <a:pt x="168" y="152"/>
                    </a:lnTo>
                    <a:lnTo>
                      <a:pt x="159" y="152"/>
                    </a:lnTo>
                    <a:lnTo>
                      <a:pt x="159" y="41"/>
                    </a:lnTo>
                    <a:lnTo>
                      <a:pt x="128" y="41"/>
                    </a:lnTo>
                    <a:lnTo>
                      <a:pt x="128" y="152"/>
                    </a:lnTo>
                    <a:lnTo>
                      <a:pt x="123" y="152"/>
                    </a:lnTo>
                    <a:lnTo>
                      <a:pt x="123" y="81"/>
                    </a:lnTo>
                    <a:lnTo>
                      <a:pt x="93" y="81"/>
                    </a:lnTo>
                    <a:lnTo>
                      <a:pt x="93" y="152"/>
                    </a:lnTo>
                    <a:lnTo>
                      <a:pt x="86" y="152"/>
                    </a:lnTo>
                    <a:lnTo>
                      <a:pt x="86" y="60"/>
                    </a:lnTo>
                    <a:lnTo>
                      <a:pt x="57" y="60"/>
                    </a:lnTo>
                    <a:lnTo>
                      <a:pt x="57" y="152"/>
                    </a:lnTo>
                    <a:lnTo>
                      <a:pt x="50" y="152"/>
                    </a:lnTo>
                    <a:lnTo>
                      <a:pt x="50" y="93"/>
                    </a:lnTo>
                    <a:lnTo>
                      <a:pt x="22" y="93"/>
                    </a:lnTo>
                    <a:lnTo>
                      <a:pt x="22" y="152"/>
                    </a:lnTo>
                    <a:lnTo>
                      <a:pt x="15" y="152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0" y="0"/>
                    </a:lnTo>
                    <a:lnTo>
                      <a:pt x="0" y="17"/>
                    </a:lnTo>
                    <a:lnTo>
                      <a:pt x="7" y="17"/>
                    </a:lnTo>
                    <a:lnTo>
                      <a:pt x="7" y="161"/>
                    </a:lnTo>
                    <a:lnTo>
                      <a:pt x="168" y="161"/>
                    </a:lnTo>
                    <a:lnTo>
                      <a:pt x="168" y="166"/>
                    </a:lnTo>
                    <a:lnTo>
                      <a:pt x="185" y="1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231900" y="3294062"/>
              <a:ext cx="1787525" cy="1762125"/>
              <a:chOff x="1181100" y="3497263"/>
              <a:chExt cx="1787525" cy="1762125"/>
            </a:xfrm>
          </p:grpSpPr>
          <p:sp>
            <p:nvSpPr>
              <p:cNvPr id="43" name="Rectangle 723"/>
              <p:cNvSpPr>
                <a:spLocks noChangeArrowheads="1"/>
              </p:cNvSpPr>
              <p:nvPr/>
            </p:nvSpPr>
            <p:spPr bwMode="auto">
              <a:xfrm>
                <a:off x="1181100" y="3898900"/>
                <a:ext cx="1787525" cy="136048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Rectangle 724"/>
              <p:cNvSpPr>
                <a:spLocks noChangeArrowheads="1"/>
              </p:cNvSpPr>
              <p:nvPr/>
            </p:nvSpPr>
            <p:spPr bwMode="auto">
              <a:xfrm>
                <a:off x="1181100" y="3602038"/>
                <a:ext cx="1787525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725"/>
              <p:cNvSpPr/>
              <p:nvPr/>
            </p:nvSpPr>
            <p:spPr bwMode="auto">
              <a:xfrm>
                <a:off x="2000250" y="3497263"/>
                <a:ext cx="150813" cy="104775"/>
              </a:xfrm>
              <a:custGeom>
                <a:avLst/>
                <a:gdLst>
                  <a:gd name="T0" fmla="*/ 47 w 95"/>
                  <a:gd name="T1" fmla="*/ 0 h 66"/>
                  <a:gd name="T2" fmla="*/ 0 w 95"/>
                  <a:gd name="T3" fmla="*/ 66 h 66"/>
                  <a:gd name="T4" fmla="*/ 95 w 95"/>
                  <a:gd name="T5" fmla="*/ 66 h 66"/>
                  <a:gd name="T6" fmla="*/ 47 w 95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6">
                    <a:moveTo>
                      <a:pt x="47" y="0"/>
                    </a:moveTo>
                    <a:lnTo>
                      <a:pt x="0" y="66"/>
                    </a:lnTo>
                    <a:lnTo>
                      <a:pt x="95" y="6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427163" y="2755899"/>
              <a:ext cx="1397000" cy="406401"/>
              <a:chOff x="1376363" y="2959100"/>
              <a:chExt cx="1397000" cy="406401"/>
            </a:xfrm>
          </p:grpSpPr>
          <p:sp>
            <p:nvSpPr>
              <p:cNvPr id="41" name="Freeform 726"/>
              <p:cNvSpPr/>
              <p:nvPr/>
            </p:nvSpPr>
            <p:spPr bwMode="auto">
              <a:xfrm>
                <a:off x="2000250" y="3255963"/>
                <a:ext cx="150813" cy="109538"/>
              </a:xfrm>
              <a:custGeom>
                <a:avLst/>
                <a:gdLst>
                  <a:gd name="T0" fmla="*/ 47 w 95"/>
                  <a:gd name="T1" fmla="*/ 69 h 69"/>
                  <a:gd name="T2" fmla="*/ 0 w 95"/>
                  <a:gd name="T3" fmla="*/ 0 h 69"/>
                  <a:gd name="T4" fmla="*/ 95 w 95"/>
                  <a:gd name="T5" fmla="*/ 0 h 69"/>
                  <a:gd name="T6" fmla="*/ 47 w 95"/>
                  <a:gd name="T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9">
                    <a:moveTo>
                      <a:pt x="47" y="69"/>
                    </a:moveTo>
                    <a:lnTo>
                      <a:pt x="0" y="0"/>
                    </a:lnTo>
                    <a:lnTo>
                      <a:pt x="95" y="0"/>
                    </a:lnTo>
                    <a:lnTo>
                      <a:pt x="47" y="69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ectangle 727"/>
              <p:cNvSpPr>
                <a:spLocks noChangeArrowheads="1"/>
              </p:cNvSpPr>
              <p:nvPr/>
            </p:nvSpPr>
            <p:spPr bwMode="auto">
              <a:xfrm>
                <a:off x="1376363" y="2959100"/>
                <a:ext cx="1397000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Oval 730"/>
            <p:cNvSpPr>
              <a:spLocks noChangeArrowheads="1"/>
            </p:cNvSpPr>
            <p:nvPr/>
          </p:nvSpPr>
          <p:spPr bwMode="auto">
            <a:xfrm>
              <a:off x="2062163" y="3162299"/>
              <a:ext cx="131763" cy="131763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39763" y="1843087"/>
              <a:ext cx="2484437" cy="1450975"/>
              <a:chOff x="588963" y="2046288"/>
              <a:chExt cx="2484437" cy="1450975"/>
            </a:xfrm>
            <a:solidFill>
              <a:srgbClr val="219FD1"/>
            </a:solidFill>
          </p:grpSpPr>
          <p:sp>
            <p:nvSpPr>
              <p:cNvPr id="35" name="Oval 729"/>
              <p:cNvSpPr>
                <a:spLocks noChangeArrowheads="1"/>
              </p:cNvSpPr>
              <p:nvPr/>
            </p:nvSpPr>
            <p:spPr bwMode="auto">
              <a:xfrm>
                <a:off x="2943225" y="3365500"/>
                <a:ext cx="130175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588963" y="2046288"/>
                <a:ext cx="2379662" cy="1409700"/>
                <a:chOff x="588963" y="2046288"/>
                <a:chExt cx="2379662" cy="1409700"/>
              </a:xfrm>
              <a:grpFill/>
            </p:grpSpPr>
            <p:sp>
              <p:nvSpPr>
                <p:cNvPr id="37" name="Oval 728"/>
                <p:cNvSpPr>
                  <a:spLocks noChangeArrowheads="1"/>
                </p:cNvSpPr>
                <p:nvPr/>
              </p:nvSpPr>
              <p:spPr bwMode="auto">
                <a:xfrm>
                  <a:off x="588963" y="2046288"/>
                  <a:ext cx="131763" cy="131763"/>
                </a:xfrm>
                <a:prstGeom prst="ellipse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Rectangle 731"/>
                <p:cNvSpPr>
                  <a:spLocks noChangeArrowheads="1"/>
                </p:cNvSpPr>
                <p:nvPr/>
              </p:nvSpPr>
              <p:spPr bwMode="auto">
                <a:xfrm>
                  <a:off x="1114425" y="3406775"/>
                  <a:ext cx="1854200" cy="49213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732"/>
                <p:cNvSpPr/>
                <p:nvPr/>
              </p:nvSpPr>
              <p:spPr bwMode="auto">
                <a:xfrm>
                  <a:off x="630238" y="2917825"/>
                  <a:ext cx="533400" cy="538163"/>
                </a:xfrm>
                <a:custGeom>
                  <a:avLst/>
                  <a:gdLst>
                    <a:gd name="T0" fmla="*/ 13 w 142"/>
                    <a:gd name="T1" fmla="*/ 0 h 143"/>
                    <a:gd name="T2" fmla="*/ 142 w 142"/>
                    <a:gd name="T3" fmla="*/ 130 h 143"/>
                    <a:gd name="T4" fmla="*/ 142 w 142"/>
                    <a:gd name="T5" fmla="*/ 143 h 143"/>
                    <a:gd name="T6" fmla="*/ 129 w 142"/>
                    <a:gd name="T7" fmla="*/ 143 h 143"/>
                    <a:gd name="T8" fmla="*/ 129 w 142"/>
                    <a:gd name="T9" fmla="*/ 136 h 143"/>
                    <a:gd name="T10" fmla="*/ 6 w 142"/>
                    <a:gd name="T11" fmla="*/ 13 h 143"/>
                    <a:gd name="T12" fmla="*/ 0 w 142"/>
                    <a:gd name="T13" fmla="*/ 13 h 143"/>
                    <a:gd name="T14" fmla="*/ 0 w 142"/>
                    <a:gd name="T15" fmla="*/ 0 h 143"/>
                    <a:gd name="T16" fmla="*/ 13 w 142"/>
                    <a:gd name="T17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3">
                      <a:moveTo>
                        <a:pt x="13" y="0"/>
                      </a:moveTo>
                      <a:cubicBezTo>
                        <a:pt x="83" y="4"/>
                        <a:pt x="139" y="60"/>
                        <a:pt x="142" y="130"/>
                      </a:cubicBezTo>
                      <a:cubicBezTo>
                        <a:pt x="142" y="143"/>
                        <a:pt x="142" y="143"/>
                        <a:pt x="142" y="143"/>
                      </a:cubicBezTo>
                      <a:cubicBezTo>
                        <a:pt x="129" y="143"/>
                        <a:pt x="129" y="143"/>
                        <a:pt x="129" y="143"/>
                      </a:cubicBezTo>
                      <a:cubicBezTo>
                        <a:pt x="129" y="136"/>
                        <a:pt x="129" y="136"/>
                        <a:pt x="129" y="136"/>
                      </a:cubicBezTo>
                      <a:cubicBezTo>
                        <a:pt x="129" y="68"/>
                        <a:pt x="74" y="13"/>
                        <a:pt x="6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Rectangle 733"/>
                <p:cNvSpPr>
                  <a:spLocks noChangeArrowheads="1"/>
                </p:cNvSpPr>
                <p:nvPr/>
              </p:nvSpPr>
              <p:spPr bwMode="auto">
                <a:xfrm>
                  <a:off x="625475" y="2144713"/>
                  <a:ext cx="49213" cy="822325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384175" y="2906712"/>
              <a:ext cx="638175" cy="638175"/>
              <a:chOff x="333375" y="3109913"/>
              <a:chExt cx="638175" cy="638175"/>
            </a:xfrm>
          </p:grpSpPr>
          <p:sp>
            <p:nvSpPr>
              <p:cNvPr id="32" name="Oval 734"/>
              <p:cNvSpPr>
                <a:spLocks noChangeArrowheads="1"/>
              </p:cNvSpPr>
              <p:nvPr/>
            </p:nvSpPr>
            <p:spPr bwMode="auto">
              <a:xfrm>
                <a:off x="333375" y="3109913"/>
                <a:ext cx="638175" cy="638175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735"/>
              <p:cNvSpPr>
                <a:spLocks noEditPoints="1"/>
              </p:cNvSpPr>
              <p:nvPr/>
            </p:nvSpPr>
            <p:spPr bwMode="auto">
              <a:xfrm>
                <a:off x="490538" y="3271838"/>
                <a:ext cx="158750" cy="314325"/>
              </a:xfrm>
              <a:custGeom>
                <a:avLst/>
                <a:gdLst>
                  <a:gd name="T0" fmla="*/ 21 w 42"/>
                  <a:gd name="T1" fmla="*/ 0 h 84"/>
                  <a:gd name="T2" fmla="*/ 42 w 42"/>
                  <a:gd name="T3" fmla="*/ 41 h 84"/>
                  <a:gd name="T4" fmla="*/ 21 w 42"/>
                  <a:gd name="T5" fmla="*/ 84 h 84"/>
                  <a:gd name="T6" fmla="*/ 0 w 42"/>
                  <a:gd name="T7" fmla="*/ 40 h 84"/>
                  <a:gd name="T8" fmla="*/ 21 w 42"/>
                  <a:gd name="T9" fmla="*/ 0 h 84"/>
                  <a:gd name="T10" fmla="*/ 21 w 42"/>
                  <a:gd name="T11" fmla="*/ 80 h 84"/>
                  <a:gd name="T12" fmla="*/ 35 w 42"/>
                  <a:gd name="T13" fmla="*/ 42 h 84"/>
                  <a:gd name="T14" fmla="*/ 21 w 42"/>
                  <a:gd name="T15" fmla="*/ 5 h 84"/>
                  <a:gd name="T16" fmla="*/ 7 w 42"/>
                  <a:gd name="T17" fmla="*/ 45 h 84"/>
                  <a:gd name="T18" fmla="*/ 21 w 42"/>
                  <a:gd name="T19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84">
                    <a:moveTo>
                      <a:pt x="21" y="0"/>
                    </a:moveTo>
                    <a:cubicBezTo>
                      <a:pt x="41" y="0"/>
                      <a:pt x="42" y="22"/>
                      <a:pt x="42" y="41"/>
                    </a:cubicBezTo>
                    <a:cubicBezTo>
                      <a:pt x="42" y="59"/>
                      <a:pt x="42" y="84"/>
                      <a:pt x="21" y="84"/>
                    </a:cubicBezTo>
                    <a:cubicBezTo>
                      <a:pt x="0" y="84"/>
                      <a:pt x="0" y="61"/>
                      <a:pt x="0" y="40"/>
                    </a:cubicBezTo>
                    <a:cubicBezTo>
                      <a:pt x="0" y="22"/>
                      <a:pt x="1" y="0"/>
                      <a:pt x="21" y="0"/>
                    </a:cubicBezTo>
                    <a:close/>
                    <a:moveTo>
                      <a:pt x="21" y="80"/>
                    </a:moveTo>
                    <a:cubicBezTo>
                      <a:pt x="35" y="80"/>
                      <a:pt x="35" y="60"/>
                      <a:pt x="35" y="42"/>
                    </a:cubicBezTo>
                    <a:cubicBezTo>
                      <a:pt x="35" y="24"/>
                      <a:pt x="36" y="5"/>
                      <a:pt x="21" y="5"/>
                    </a:cubicBezTo>
                    <a:cubicBezTo>
                      <a:pt x="7" y="5"/>
                      <a:pt x="7" y="24"/>
                      <a:pt x="7" y="45"/>
                    </a:cubicBezTo>
                    <a:cubicBezTo>
                      <a:pt x="7" y="59"/>
                      <a:pt x="7" y="80"/>
                      <a:pt x="21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36"/>
              <p:cNvSpPr/>
              <p:nvPr/>
            </p:nvSpPr>
            <p:spPr bwMode="auto">
              <a:xfrm>
                <a:off x="715963" y="3278188"/>
                <a:ext cx="76200" cy="307975"/>
              </a:xfrm>
              <a:custGeom>
                <a:avLst/>
                <a:gdLst>
                  <a:gd name="T0" fmla="*/ 20 w 20"/>
                  <a:gd name="T1" fmla="*/ 0 h 82"/>
                  <a:gd name="T2" fmla="*/ 20 w 20"/>
                  <a:gd name="T3" fmla="*/ 82 h 82"/>
                  <a:gd name="T4" fmla="*/ 13 w 20"/>
                  <a:gd name="T5" fmla="*/ 82 h 82"/>
                  <a:gd name="T6" fmla="*/ 13 w 20"/>
                  <a:gd name="T7" fmla="*/ 11 h 82"/>
                  <a:gd name="T8" fmla="*/ 0 w 20"/>
                  <a:gd name="T9" fmla="*/ 18 h 82"/>
                  <a:gd name="T10" fmla="*/ 0 w 20"/>
                  <a:gd name="T11" fmla="*/ 11 h 82"/>
                  <a:gd name="T12" fmla="*/ 15 w 20"/>
                  <a:gd name="T13" fmla="*/ 0 h 82"/>
                  <a:gd name="T14" fmla="*/ 20 w 20"/>
                  <a:gd name="T1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2">
                    <a:moveTo>
                      <a:pt x="20" y="0"/>
                    </a:moveTo>
                    <a:cubicBezTo>
                      <a:pt x="20" y="82"/>
                      <a:pt x="20" y="82"/>
                      <a:pt x="20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8"/>
                      <a:pt x="10" y="6"/>
                      <a:pt x="1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58788" y="1298574"/>
              <a:ext cx="488950" cy="488950"/>
              <a:chOff x="407988" y="1501775"/>
              <a:chExt cx="488950" cy="488950"/>
            </a:xfrm>
          </p:grpSpPr>
          <p:sp>
            <p:nvSpPr>
              <p:cNvPr id="30" name="Oval 737"/>
              <p:cNvSpPr>
                <a:spLocks noChangeArrowheads="1"/>
              </p:cNvSpPr>
              <p:nvPr/>
            </p:nvSpPr>
            <p:spPr bwMode="auto">
              <a:xfrm>
                <a:off x="407988" y="1501775"/>
                <a:ext cx="488950" cy="488950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738"/>
              <p:cNvSpPr>
                <a:spLocks noEditPoints="1"/>
              </p:cNvSpPr>
              <p:nvPr/>
            </p:nvSpPr>
            <p:spPr bwMode="auto">
              <a:xfrm>
                <a:off x="498475" y="1606550"/>
                <a:ext cx="311150" cy="274638"/>
              </a:xfrm>
              <a:custGeom>
                <a:avLst/>
                <a:gdLst>
                  <a:gd name="T0" fmla="*/ 43 w 83"/>
                  <a:gd name="T1" fmla="*/ 21 h 73"/>
                  <a:gd name="T2" fmla="*/ 40 w 83"/>
                  <a:gd name="T3" fmla="*/ 21 h 73"/>
                  <a:gd name="T4" fmla="*/ 17 w 83"/>
                  <a:gd name="T5" fmla="*/ 43 h 73"/>
                  <a:gd name="T6" fmla="*/ 16 w 83"/>
                  <a:gd name="T7" fmla="*/ 47 h 73"/>
                  <a:gd name="T8" fmla="*/ 16 w 83"/>
                  <a:gd name="T9" fmla="*/ 72 h 73"/>
                  <a:gd name="T10" fmla="*/ 18 w 83"/>
                  <a:gd name="T11" fmla="*/ 73 h 73"/>
                  <a:gd name="T12" fmla="*/ 31 w 83"/>
                  <a:gd name="T13" fmla="*/ 73 h 73"/>
                  <a:gd name="T14" fmla="*/ 33 w 83"/>
                  <a:gd name="T15" fmla="*/ 72 h 73"/>
                  <a:gd name="T16" fmla="*/ 33 w 83"/>
                  <a:gd name="T17" fmla="*/ 54 h 73"/>
                  <a:gd name="T18" fmla="*/ 35 w 83"/>
                  <a:gd name="T19" fmla="*/ 52 h 73"/>
                  <a:gd name="T20" fmla="*/ 48 w 83"/>
                  <a:gd name="T21" fmla="*/ 52 h 73"/>
                  <a:gd name="T22" fmla="*/ 50 w 83"/>
                  <a:gd name="T23" fmla="*/ 54 h 73"/>
                  <a:gd name="T24" fmla="*/ 50 w 83"/>
                  <a:gd name="T25" fmla="*/ 72 h 73"/>
                  <a:gd name="T26" fmla="*/ 52 w 83"/>
                  <a:gd name="T27" fmla="*/ 73 h 73"/>
                  <a:gd name="T28" fmla="*/ 64 w 83"/>
                  <a:gd name="T29" fmla="*/ 73 h 73"/>
                  <a:gd name="T30" fmla="*/ 66 w 83"/>
                  <a:gd name="T31" fmla="*/ 72 h 73"/>
                  <a:gd name="T32" fmla="*/ 66 w 83"/>
                  <a:gd name="T33" fmla="*/ 46 h 73"/>
                  <a:gd name="T34" fmla="*/ 64 w 83"/>
                  <a:gd name="T35" fmla="*/ 43 h 73"/>
                  <a:gd name="T36" fmla="*/ 43 w 83"/>
                  <a:gd name="T37" fmla="*/ 21 h 73"/>
                  <a:gd name="T38" fmla="*/ 82 w 83"/>
                  <a:gd name="T39" fmla="*/ 40 h 73"/>
                  <a:gd name="T40" fmla="*/ 66 w 83"/>
                  <a:gd name="T41" fmla="*/ 24 h 73"/>
                  <a:gd name="T42" fmla="*/ 66 w 83"/>
                  <a:gd name="T43" fmla="*/ 6 h 73"/>
                  <a:gd name="T44" fmla="*/ 64 w 83"/>
                  <a:gd name="T45" fmla="*/ 4 h 73"/>
                  <a:gd name="T46" fmla="*/ 57 w 83"/>
                  <a:gd name="T47" fmla="*/ 4 h 73"/>
                  <a:gd name="T48" fmla="*/ 55 w 83"/>
                  <a:gd name="T49" fmla="*/ 6 h 73"/>
                  <a:gd name="T50" fmla="*/ 55 w 83"/>
                  <a:gd name="T51" fmla="*/ 13 h 73"/>
                  <a:gd name="T52" fmla="*/ 50 w 83"/>
                  <a:gd name="T53" fmla="*/ 8 h 73"/>
                  <a:gd name="T54" fmla="*/ 47 w 83"/>
                  <a:gd name="T55" fmla="*/ 5 h 73"/>
                  <a:gd name="T56" fmla="*/ 43 w 83"/>
                  <a:gd name="T57" fmla="*/ 1 h 73"/>
                  <a:gd name="T58" fmla="*/ 40 w 83"/>
                  <a:gd name="T59" fmla="*/ 1 h 73"/>
                  <a:gd name="T60" fmla="*/ 36 w 83"/>
                  <a:gd name="T61" fmla="*/ 5 h 73"/>
                  <a:gd name="T62" fmla="*/ 33 w 83"/>
                  <a:gd name="T63" fmla="*/ 8 h 73"/>
                  <a:gd name="T64" fmla="*/ 0 w 83"/>
                  <a:gd name="T65" fmla="*/ 40 h 73"/>
                  <a:gd name="T66" fmla="*/ 0 w 83"/>
                  <a:gd name="T67" fmla="*/ 43 h 73"/>
                  <a:gd name="T68" fmla="*/ 5 w 83"/>
                  <a:gd name="T69" fmla="*/ 47 h 73"/>
                  <a:gd name="T70" fmla="*/ 7 w 83"/>
                  <a:gd name="T71" fmla="*/ 47 h 73"/>
                  <a:gd name="T72" fmla="*/ 40 w 83"/>
                  <a:gd name="T73" fmla="*/ 15 h 73"/>
                  <a:gd name="T74" fmla="*/ 43 w 83"/>
                  <a:gd name="T75" fmla="*/ 15 h 73"/>
                  <a:gd name="T76" fmla="*/ 75 w 83"/>
                  <a:gd name="T77" fmla="*/ 47 h 73"/>
                  <a:gd name="T78" fmla="*/ 78 w 83"/>
                  <a:gd name="T79" fmla="*/ 47 h 73"/>
                  <a:gd name="T80" fmla="*/ 82 w 83"/>
                  <a:gd name="T81" fmla="*/ 43 h 73"/>
                  <a:gd name="T82" fmla="*/ 82 w 83"/>
                  <a:gd name="T83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73">
                    <a:moveTo>
                      <a:pt x="43" y="21"/>
                    </a:moveTo>
                    <a:cubicBezTo>
                      <a:pt x="42" y="20"/>
                      <a:pt x="41" y="20"/>
                      <a:pt x="40" y="2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4"/>
                      <a:pt x="16" y="46"/>
                      <a:pt x="16" y="4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3"/>
                      <a:pt x="18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3" y="73"/>
                      <a:pt x="33" y="72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3"/>
                      <a:pt x="34" y="52"/>
                      <a:pt x="35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9" y="52"/>
                      <a:pt x="50" y="53"/>
                      <a:pt x="50" y="5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1" y="73"/>
                      <a:pt x="52" y="73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5" y="73"/>
                      <a:pt x="66" y="73"/>
                      <a:pt x="66" y="72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5"/>
                      <a:pt x="65" y="43"/>
                      <a:pt x="64" y="43"/>
                    </a:cubicBezTo>
                    <a:lnTo>
                      <a:pt x="43" y="21"/>
                    </a:lnTo>
                    <a:close/>
                    <a:moveTo>
                      <a:pt x="82" y="40"/>
                    </a:move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5"/>
                      <a:pt x="65" y="4"/>
                      <a:pt x="64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6" y="4"/>
                      <a:pt x="55" y="5"/>
                      <a:pt x="55" y="6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7"/>
                      <a:pt x="48" y="6"/>
                      <a:pt x="47" y="5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1" y="0"/>
                      <a:pt x="40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6"/>
                      <a:pt x="34" y="7"/>
                      <a:pt x="33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8"/>
                      <a:pt x="7" y="48"/>
                      <a:pt x="7" y="4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4"/>
                      <a:pt x="42" y="14"/>
                      <a:pt x="43" y="15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8"/>
                      <a:pt x="77" y="48"/>
                      <a:pt x="78" y="47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3" y="42"/>
                      <a:pt x="83" y="41"/>
                      <a:pt x="8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 bwMode="auto">
            <a:xfrm>
              <a:off x="1712013" y="2745211"/>
              <a:ext cx="10105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b="1" spc="2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  <a:endParaRPr lang="zh-CN" altLang="en-US" sz="12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511676" y="3410763"/>
              <a:ext cx="10105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  <a:endParaRPr lang="zh-CN" altLang="en-US" sz="12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7359993" y="2763835"/>
              <a:ext cx="10105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  <a:endParaRPr lang="zh-CN" altLang="en-US" sz="12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1330251" y="3727450"/>
              <a:ext cx="1530859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拥有</a:t>
              </a:r>
              <a:r>
                <a:rPr lang="zh-CN" altLang="en-US" dirty="0">
                  <a:solidFill>
                    <a:prstClr val="white"/>
                  </a:solidFill>
                </a:rPr>
                <a:t>国内顶尖的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团队。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4171095" y="1993811"/>
              <a:ext cx="1521681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设计机构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068405" y="3695699"/>
              <a:ext cx="15152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设计团队，坚持精益求精。</a:t>
              </a:r>
              <a:endParaRPr lang="zh-CN" altLang="zh-CN" sz="11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0" y="5468396"/>
            <a:ext cx="8658983" cy="956796"/>
            <a:chOff x="0" y="5468396"/>
            <a:chExt cx="8658983" cy="956796"/>
          </a:xfrm>
        </p:grpSpPr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15865" y="5825028"/>
              <a:ext cx="8143118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528565" y="5468396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0094E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0" y="5565749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715083"/>
            <a:ext cx="9134475" cy="7938"/>
            <a:chOff x="25631" y="2735581"/>
            <a:chExt cx="9132657" cy="7713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5631" y="2743294"/>
              <a:ext cx="1080873" cy="0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545709" y="2735581"/>
              <a:ext cx="1612579" cy="7713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777660" y="2743294"/>
              <a:ext cx="1566551" cy="0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319112" y="2743294"/>
              <a:ext cx="1287206" cy="0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空心弧 7"/>
          <p:cNvSpPr/>
          <p:nvPr/>
        </p:nvSpPr>
        <p:spPr>
          <a:xfrm>
            <a:off x="827088" y="1895933"/>
            <a:ext cx="1730375" cy="1658938"/>
          </a:xfrm>
          <a:prstGeom prst="blockArc">
            <a:avLst>
              <a:gd name="adj1" fmla="val 10800000"/>
              <a:gd name="adj2" fmla="val 0"/>
              <a:gd name="adj3" fmla="val 16192"/>
            </a:avLst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>
            <a:off x="3108325" y="1713371"/>
            <a:ext cx="2111375" cy="2024062"/>
          </a:xfrm>
          <a:prstGeom prst="blockArc">
            <a:avLst>
              <a:gd name="adj1" fmla="val 10820313"/>
              <a:gd name="adj2" fmla="val 21581297"/>
              <a:gd name="adj3" fmla="val 22357"/>
            </a:avLst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710238" y="1580021"/>
            <a:ext cx="2390775" cy="2292350"/>
          </a:xfrm>
          <a:prstGeom prst="blockArc">
            <a:avLst>
              <a:gd name="adj1" fmla="val 10816496"/>
              <a:gd name="adj2" fmla="val 21599452"/>
              <a:gd name="adj3" fmla="val 25595"/>
            </a:avLst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173163" y="2226133"/>
            <a:ext cx="1039812" cy="996950"/>
            <a:chOff x="1172823" y="2226393"/>
            <a:chExt cx="1039738" cy="1039738"/>
          </a:xfrm>
        </p:grpSpPr>
        <p:sp>
          <p:nvSpPr>
            <p:cNvPr id="12" name="椭圆 11"/>
            <p:cNvSpPr/>
            <p:nvPr/>
          </p:nvSpPr>
          <p:spPr>
            <a:xfrm>
              <a:off x="1172823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82347" y="2484672"/>
              <a:ext cx="904351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</a:rPr>
                <a:t>20%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644900" y="2226133"/>
            <a:ext cx="1039813" cy="996950"/>
            <a:chOff x="3644595" y="2226393"/>
            <a:chExt cx="1039738" cy="1039738"/>
          </a:xfrm>
        </p:grpSpPr>
        <p:sp>
          <p:nvSpPr>
            <p:cNvPr id="15" name="椭圆 14"/>
            <p:cNvSpPr/>
            <p:nvPr/>
          </p:nvSpPr>
          <p:spPr>
            <a:xfrm>
              <a:off x="364459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54119" y="2484672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</a:rPr>
                <a:t>30%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6384925" y="2226133"/>
            <a:ext cx="1039813" cy="996950"/>
            <a:chOff x="6385215" y="2226393"/>
            <a:chExt cx="1039738" cy="1039738"/>
          </a:xfrm>
        </p:grpSpPr>
        <p:sp>
          <p:nvSpPr>
            <p:cNvPr id="18" name="椭圆 17"/>
            <p:cNvSpPr/>
            <p:nvPr/>
          </p:nvSpPr>
          <p:spPr>
            <a:xfrm>
              <a:off x="638521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94739" y="2484672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</a:rPr>
                <a:t>50%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915988" y="3329446"/>
            <a:ext cx="1512887" cy="1069975"/>
            <a:chOff x="916767" y="3400672"/>
            <a:chExt cx="1512168" cy="1118383"/>
          </a:xfrm>
        </p:grpSpPr>
        <p:grpSp>
          <p:nvGrpSpPr>
            <p:cNvPr id="21" name="组合 80"/>
            <p:cNvGrpSpPr/>
            <p:nvPr/>
          </p:nvGrpSpPr>
          <p:grpSpPr bwMode="auto">
            <a:xfrm>
              <a:off x="916767" y="3710561"/>
              <a:ext cx="1512168" cy="808494"/>
              <a:chOff x="916767" y="3493659"/>
              <a:chExt cx="1512168" cy="808494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0094E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培训业务</a:t>
                </a:r>
                <a:endParaRPr lang="zh-CN" altLang="en-US" sz="1600" b="1" spc="120" dirty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15110" y="3814312"/>
                <a:ext cx="1115483" cy="31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" name="组合 19"/>
              <p:cNvGrpSpPr/>
              <p:nvPr/>
            </p:nvGrpSpPr>
            <p:grpSpPr bwMode="auto">
              <a:xfrm>
                <a:off x="916767" y="3865524"/>
                <a:ext cx="1512168" cy="436629"/>
                <a:chOff x="1232074" y="3743339"/>
                <a:chExt cx="1512168" cy="436629"/>
              </a:xfrm>
            </p:grpSpPr>
            <p:sp>
              <p:nvSpPr>
                <p:cNvPr id="26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743566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922773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虚尾箭头 21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3408363" y="3329446"/>
            <a:ext cx="1512887" cy="1069975"/>
            <a:chOff x="916767" y="3400672"/>
            <a:chExt cx="1512168" cy="1118383"/>
          </a:xfrm>
        </p:grpSpPr>
        <p:grpSp>
          <p:nvGrpSpPr>
            <p:cNvPr id="29" name="组合 85"/>
            <p:cNvGrpSpPr/>
            <p:nvPr/>
          </p:nvGrpSpPr>
          <p:grpSpPr bwMode="auto">
            <a:xfrm>
              <a:off x="916767" y="3710561"/>
              <a:ext cx="1512168" cy="808494"/>
              <a:chOff x="916767" y="3493659"/>
              <a:chExt cx="1512168" cy="808494"/>
            </a:xfrm>
          </p:grpSpPr>
          <p:sp>
            <p:nvSpPr>
              <p:cNvPr id="31" name="TextBox 31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0094E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模版业务</a:t>
                </a:r>
                <a:endParaRPr lang="zh-CN" altLang="en-US" sz="1600" b="1" spc="120" dirty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115110" y="3814312"/>
                <a:ext cx="1115483" cy="31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3" name="组合 89"/>
              <p:cNvGrpSpPr/>
              <p:nvPr/>
            </p:nvGrpSpPr>
            <p:grpSpPr bwMode="auto">
              <a:xfrm>
                <a:off x="916767" y="3865524"/>
                <a:ext cx="1512168" cy="436629"/>
                <a:chOff x="1232074" y="3743339"/>
                <a:chExt cx="1512168" cy="436629"/>
              </a:xfrm>
            </p:grpSpPr>
            <p:sp>
              <p:nvSpPr>
                <p:cNvPr id="3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743566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922773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虚尾箭头 29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148388" y="3329446"/>
            <a:ext cx="1512887" cy="1069975"/>
            <a:chOff x="916767" y="3400672"/>
            <a:chExt cx="1512168" cy="1118383"/>
          </a:xfrm>
        </p:grpSpPr>
        <p:grpSp>
          <p:nvGrpSpPr>
            <p:cNvPr id="37" name="组合 93"/>
            <p:cNvGrpSpPr/>
            <p:nvPr/>
          </p:nvGrpSpPr>
          <p:grpSpPr bwMode="auto">
            <a:xfrm>
              <a:off x="916767" y="3710561"/>
              <a:ext cx="1512168" cy="808494"/>
              <a:chOff x="916767" y="3493659"/>
              <a:chExt cx="1512168" cy="808494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0094E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设计业务</a:t>
                </a:r>
                <a:endParaRPr lang="zh-CN" altLang="en-US" sz="1600" b="1" spc="120" dirty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15110" y="3814312"/>
                <a:ext cx="1115483" cy="31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97"/>
              <p:cNvGrpSpPr/>
              <p:nvPr/>
            </p:nvGrpSpPr>
            <p:grpSpPr bwMode="auto">
              <a:xfrm>
                <a:off x="916767" y="3865524"/>
                <a:ext cx="1512168" cy="436629"/>
                <a:chOff x="1232074" y="3743339"/>
                <a:chExt cx="1512168" cy="436629"/>
              </a:xfrm>
            </p:grpSpPr>
            <p:sp>
              <p:nvSpPr>
                <p:cNvPr id="42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743566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922773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8" name="虚尾箭头 37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5988" y="4876346"/>
            <a:ext cx="2101857" cy="1054935"/>
            <a:chOff x="327018" y="4876346"/>
            <a:chExt cx="2101857" cy="1054935"/>
          </a:xfrm>
        </p:grpSpPr>
        <p:sp>
          <p:nvSpPr>
            <p:cNvPr id="45" name="矩形 44"/>
            <p:cNvSpPr/>
            <p:nvPr/>
          </p:nvSpPr>
          <p:spPr>
            <a:xfrm>
              <a:off x="327018" y="4876346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27018" y="5249925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27018" y="5623504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58185" y="4918610"/>
            <a:ext cx="2101857" cy="1012671"/>
            <a:chOff x="2582538" y="4936299"/>
            <a:chExt cx="2101857" cy="1012671"/>
          </a:xfrm>
        </p:grpSpPr>
        <p:sp>
          <p:nvSpPr>
            <p:cNvPr id="49" name="矩形 48"/>
            <p:cNvSpPr/>
            <p:nvPr/>
          </p:nvSpPr>
          <p:spPr>
            <a:xfrm>
              <a:off x="2582538" y="5641193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582538" y="5288746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582538" y="4936299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600383" y="4936299"/>
            <a:ext cx="2101857" cy="1054935"/>
            <a:chOff x="4675188" y="4974772"/>
            <a:chExt cx="2101857" cy="1054935"/>
          </a:xfrm>
        </p:grpSpPr>
        <p:sp>
          <p:nvSpPr>
            <p:cNvPr id="53" name="矩形 52"/>
            <p:cNvSpPr/>
            <p:nvPr/>
          </p:nvSpPr>
          <p:spPr>
            <a:xfrm>
              <a:off x="4675188" y="4974772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675188" y="5348351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75188" y="5721930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73" b="-237"/>
          <a:stretch>
            <a:fillRect/>
          </a:stretch>
        </p:blipFill>
        <p:spPr>
          <a:xfrm>
            <a:off x="0" y="716813"/>
            <a:ext cx="9144000" cy="616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" b="-237"/>
          <a:stretch>
            <a:fillRect/>
          </a:stretch>
        </p:blipFill>
        <p:spPr>
          <a:xfrm>
            <a:off x="0" y="716812"/>
            <a:ext cx="9144000" cy="616857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38650" y="1646860"/>
            <a:ext cx="3162300" cy="1906351"/>
            <a:chOff x="4438650" y="1238249"/>
            <a:chExt cx="3162300" cy="1906351"/>
          </a:xfrm>
        </p:grpSpPr>
        <p:sp>
          <p:nvSpPr>
            <p:cNvPr id="7" name="矩形标注 6"/>
            <p:cNvSpPr/>
            <p:nvPr/>
          </p:nvSpPr>
          <p:spPr>
            <a:xfrm>
              <a:off x="4438650" y="1238249"/>
              <a:ext cx="3162300" cy="1906351"/>
            </a:xfrm>
            <a:prstGeom prst="wedgeRectCallout">
              <a:avLst>
                <a:gd name="adj1" fmla="val -45231"/>
                <a:gd name="adj2" fmla="val 72493"/>
              </a:avLst>
            </a:prstGeom>
            <a:solidFill>
              <a:srgbClr val="0094E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4549565" y="1530190"/>
              <a:ext cx="30348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精益求精。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499623" y="6330950"/>
            <a:ext cx="6653679" cy="527050"/>
            <a:chOff x="-499623" y="101600"/>
            <a:chExt cx="6653679" cy="527050"/>
          </a:xfrm>
        </p:grpSpPr>
        <p:sp>
          <p:nvSpPr>
            <p:cNvPr id="10" name="Rectangle 723"/>
            <p:cNvSpPr>
              <a:spLocks noChangeArrowheads="1"/>
            </p:cNvSpPr>
            <p:nvPr/>
          </p:nvSpPr>
          <p:spPr bwMode="auto">
            <a:xfrm>
              <a:off x="-1" y="101600"/>
              <a:ext cx="6154057" cy="527050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472177" y="138478"/>
              <a:ext cx="36818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spc="4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</a:t>
              </a:r>
              <a:r>
                <a:rPr lang="zh-CN" altLang="en-US" sz="2400" b="1" spc="4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重点内容</a:t>
              </a:r>
              <a:endParaRPr lang="en-US" altLang="zh-CN" sz="2400" b="1" spc="4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-499623" y="393700"/>
              <a:ext cx="3606800" cy="0"/>
            </a:xfrm>
            <a:prstGeom prst="line">
              <a:avLst/>
            </a:prstGeom>
            <a:ln w="3175">
              <a:solidFill>
                <a:schemeClr val="bg1"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427286"/>
            <a:ext cx="9144000" cy="4430714"/>
            <a:chOff x="0" y="2427286"/>
            <a:chExt cx="9144000" cy="44307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27288"/>
              <a:ext cx="4430712" cy="443071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394857" y="2427286"/>
              <a:ext cx="6749143" cy="4430713"/>
            </a:xfrm>
            <a:prstGeom prst="rect">
              <a:avLst/>
            </a:prstGeom>
            <a:solidFill>
              <a:srgbClr val="219FD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8513" y="3536950"/>
            <a:ext cx="4249738" cy="2921000"/>
            <a:chOff x="179512" y="957094"/>
            <a:chExt cx="4249738" cy="2921000"/>
          </a:xfrm>
        </p:grpSpPr>
        <p:sp>
          <p:nvSpPr>
            <p:cNvPr id="7" name="Freeform 5"/>
            <p:cNvSpPr/>
            <p:nvPr/>
          </p:nvSpPr>
          <p:spPr bwMode="auto">
            <a:xfrm>
              <a:off x="1800350" y="2082631"/>
              <a:ext cx="976312" cy="1370013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973262" y="2804944"/>
              <a:ext cx="976313" cy="647700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79512" y="3282781"/>
              <a:ext cx="974725" cy="169863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2627437" y="1285706"/>
              <a:ext cx="974725" cy="2166938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3454525" y="2442994"/>
              <a:ext cx="974725" cy="1009650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439862" y="29017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39850" y="3571706"/>
              <a:ext cx="620712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1109787" y="3571706"/>
              <a:ext cx="620713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1922587" y="3571706"/>
              <a:ext cx="620713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400" spc="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4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763962" y="3571706"/>
              <a:ext cx="620713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3619625" y="3571706"/>
              <a:ext cx="620712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1224087" y="2468394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2036887" y="167623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2878262" y="957094"/>
              <a:ext cx="617538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719637" y="20889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1221546"/>
            <a:ext cx="8658983" cy="970326"/>
            <a:chOff x="0" y="1221546"/>
            <a:chExt cx="8658983" cy="970326"/>
          </a:xfrm>
        </p:grpSpPr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515865" y="1578178"/>
              <a:ext cx="8143118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28565" y="1221546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219F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219F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318899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b="12264"/>
          <a:stretch>
            <a:fillRect/>
          </a:stretch>
        </p:blipFill>
        <p:spPr>
          <a:xfrm>
            <a:off x="-29028" y="-1"/>
            <a:ext cx="9173028" cy="68580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4" y="3026950"/>
            <a:ext cx="59955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THINKING SUMMARY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227013" y="921989"/>
            <a:ext cx="3049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5246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677060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设计团队，坚持精益求精、拒绝平庸的做事精神。</a:t>
            </a:r>
            <a:endParaRPr lang="zh-CN" altLang="en-US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9" y="-34076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 flipH="1">
            <a:off x="1301584" y="4953239"/>
            <a:ext cx="1728192" cy="70788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68140" y="5580714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D:\小星星星星星星星\星.素材\星下载保存\抠图通用素材\商务\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7" t="18135" r="3748" b="26174"/>
          <a:stretch>
            <a:fillRect/>
          </a:stretch>
        </p:blipFill>
        <p:spPr bwMode="auto">
          <a:xfrm>
            <a:off x="-45534" y="1182238"/>
            <a:ext cx="2933700" cy="534158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45534" y="1413338"/>
            <a:ext cx="1143000" cy="4430589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45534" y="1413338"/>
            <a:ext cx="1143000" cy="63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" name="Picture 11" descr="\\caiwu\网站商城\ppt模板7（2013）\原截图\M1300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b="19153"/>
          <a:stretch>
            <a:fillRect/>
          </a:stretch>
        </p:blipFill>
        <p:spPr bwMode="auto">
          <a:xfrm>
            <a:off x="-45534" y="5307182"/>
            <a:ext cx="973271" cy="53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8440" y="1706192"/>
            <a:ext cx="517526" cy="165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LOGICAL</a:t>
            </a:r>
            <a:endParaRPr lang="en-US" altLang="zh-CN" sz="600" dirty="0">
              <a:solidFill>
                <a:prstClr val="black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24" y="5677983"/>
            <a:ext cx="267992" cy="144016"/>
            <a:chOff x="2584324" y="5677983"/>
            <a:chExt cx="267992" cy="144016"/>
          </a:xfrm>
        </p:grpSpPr>
        <p:sp>
          <p:nvSpPr>
            <p:cNvPr id="15" name="燕尾形 14"/>
            <p:cNvSpPr/>
            <p:nvPr/>
          </p:nvSpPr>
          <p:spPr>
            <a:xfrm>
              <a:off x="2584324" y="5677983"/>
              <a:ext cx="144016" cy="144016"/>
            </a:xfrm>
            <a:prstGeom prst="chevron">
              <a:avLst/>
            </a:prstGeom>
            <a:solidFill>
              <a:srgbClr val="3D5B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708300" y="5677983"/>
              <a:ext cx="144016" cy="144016"/>
            </a:xfrm>
            <a:prstGeom prst="chevron">
              <a:avLst/>
            </a:prstGeom>
            <a:solidFill>
              <a:srgbClr val="3D5B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50478" y="5539306"/>
            <a:ext cx="3882881" cy="379962"/>
            <a:chOff x="893245" y="3270469"/>
            <a:chExt cx="3882881" cy="379962"/>
          </a:xfrm>
        </p:grpSpPr>
        <p:sp>
          <p:nvSpPr>
            <p:cNvPr id="18" name="TextBox 17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463328" y="4868908"/>
            <a:ext cx="3882881" cy="379962"/>
            <a:chOff x="893245" y="3270469"/>
            <a:chExt cx="3882881" cy="379962"/>
          </a:xfrm>
        </p:grpSpPr>
        <p:sp>
          <p:nvSpPr>
            <p:cNvPr id="36" name="TextBox 35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50401" y="4198510"/>
            <a:ext cx="3882881" cy="379962"/>
            <a:chOff x="893245" y="3270469"/>
            <a:chExt cx="3882881" cy="379962"/>
          </a:xfrm>
        </p:grpSpPr>
        <p:sp>
          <p:nvSpPr>
            <p:cNvPr id="40" name="TextBox 39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37474" y="3528112"/>
            <a:ext cx="3882881" cy="379962"/>
            <a:chOff x="893245" y="3270469"/>
            <a:chExt cx="3882881" cy="379962"/>
          </a:xfrm>
        </p:grpSpPr>
        <p:sp>
          <p:nvSpPr>
            <p:cNvPr id="44" name="TextBox 43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31028" y="2857714"/>
            <a:ext cx="3882881" cy="379962"/>
            <a:chOff x="893245" y="3270469"/>
            <a:chExt cx="3882881" cy="379962"/>
          </a:xfrm>
        </p:grpSpPr>
        <p:sp>
          <p:nvSpPr>
            <p:cNvPr id="48" name="TextBox 47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8668464" y="4742797"/>
            <a:ext cx="37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45590" y="1334342"/>
            <a:ext cx="3493636" cy="1446177"/>
            <a:chOff x="5545590" y="1334342"/>
            <a:chExt cx="3493636" cy="1446177"/>
          </a:xfrm>
        </p:grpSpPr>
        <p:sp>
          <p:nvSpPr>
            <p:cNvPr id="5" name="矩形标注 4"/>
            <p:cNvSpPr/>
            <p:nvPr/>
          </p:nvSpPr>
          <p:spPr>
            <a:xfrm>
              <a:off x="5545590" y="1334342"/>
              <a:ext cx="3493636" cy="1446177"/>
            </a:xfrm>
            <a:prstGeom prst="wedgeRectCallout">
              <a:avLst>
                <a:gd name="adj1" fmla="val -56500"/>
                <a:gd name="adj2" fmla="val 80397"/>
              </a:avLst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821946" y="1656504"/>
              <a:ext cx="3004320" cy="864473"/>
              <a:chOff x="859794" y="3481226"/>
              <a:chExt cx="3004320" cy="86447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859794" y="3481226"/>
                <a:ext cx="1320125" cy="864473"/>
                <a:chOff x="803603" y="3651870"/>
                <a:chExt cx="1320125" cy="864473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803603" y="3651870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35" name="TextBox 37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36" name="组合 35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7" name="椭圆 36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8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803603" y="3945607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31" name="TextBox 33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4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6" name="组合 25"/>
                <p:cNvGrpSpPr/>
                <p:nvPr/>
              </p:nvGrpSpPr>
              <p:grpSpPr>
                <a:xfrm>
                  <a:off x="803603" y="4239344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27" name="TextBox 29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9" name="椭圆 28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0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" name="组合 7"/>
              <p:cNvGrpSpPr/>
              <p:nvPr/>
            </p:nvGrpSpPr>
            <p:grpSpPr>
              <a:xfrm>
                <a:off x="2543989" y="3481226"/>
                <a:ext cx="1320125" cy="864473"/>
                <a:chOff x="2844610" y="3651870"/>
                <a:chExt cx="1320125" cy="864473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844610" y="3651870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20" name="TextBox 22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3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2844610" y="3945607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16" name="TextBox 18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18" name="椭圆 17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19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2844610" y="4239344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12" name="TextBox 14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14" name="椭圆 13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15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9" name="Rectangle 723"/>
          <p:cNvSpPr>
            <a:spLocks noChangeArrowheads="1"/>
          </p:cNvSpPr>
          <p:nvPr/>
        </p:nvSpPr>
        <p:spPr bwMode="auto">
          <a:xfrm>
            <a:off x="0" y="3922271"/>
            <a:ext cx="9144000" cy="1887979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82171" y="1197502"/>
            <a:ext cx="4586514" cy="3545295"/>
            <a:chOff x="4482889" y="1322122"/>
            <a:chExt cx="3901663" cy="3015917"/>
          </a:xfrm>
        </p:grpSpPr>
        <p:pic>
          <p:nvPicPr>
            <p:cNvPr id="41" name="Picture 2" descr="C:\Users\Administrator\Desktop\图片2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889" y="1322122"/>
              <a:ext cx="3901663" cy="301591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40000" endPos="30000" dist="381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 descr="E:\我的素材\图片素材\shutterstock_106710041.jp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 l="463" r="-463" b="22197"/>
            <a:stretch>
              <a:fillRect/>
            </a:stretch>
          </p:blipFill>
          <p:spPr bwMode="auto">
            <a:xfrm>
              <a:off x="4653725" y="1476701"/>
              <a:ext cx="3593263" cy="200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矩形 42"/>
          <p:cNvSpPr/>
          <p:nvPr/>
        </p:nvSpPr>
        <p:spPr bwMode="auto">
          <a:xfrm>
            <a:off x="5693960" y="4055534"/>
            <a:ext cx="291999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6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6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23"/>
          <p:cNvSpPr>
            <a:spLocks noChangeArrowheads="1"/>
          </p:cNvSpPr>
          <p:nvPr/>
        </p:nvSpPr>
        <p:spPr bwMode="auto">
          <a:xfrm>
            <a:off x="-17960" y="1304010"/>
            <a:ext cx="4095477" cy="447979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Rectangle 723"/>
          <p:cNvSpPr>
            <a:spLocks noChangeArrowheads="1"/>
          </p:cNvSpPr>
          <p:nvPr/>
        </p:nvSpPr>
        <p:spPr bwMode="auto">
          <a:xfrm>
            <a:off x="4079409" y="1304010"/>
            <a:ext cx="5085181" cy="4478119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170"/>
          <p:cNvSpPr txBox="1">
            <a:spLocks noChangeArrowheads="1"/>
          </p:cNvSpPr>
          <p:nvPr/>
        </p:nvSpPr>
        <p:spPr bwMode="auto">
          <a:xfrm>
            <a:off x="1455738" y="3302454"/>
            <a:ext cx="98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4208463" y="2653167"/>
            <a:ext cx="4357687" cy="509587"/>
            <a:chOff x="4319385" y="1998370"/>
            <a:chExt cx="4357071" cy="508942"/>
          </a:xfrm>
        </p:grpSpPr>
        <p:sp>
          <p:nvSpPr>
            <p:cNvPr id="7" name="对角圆角矩形 6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1024"/>
            <p:cNvSpPr txBox="1">
              <a:spLocks noChangeArrowheads="1"/>
            </p:cNvSpPr>
            <p:nvPr/>
          </p:nvSpPr>
          <p:spPr bwMode="auto">
            <a:xfrm>
              <a:off x="5020415" y="2025266"/>
              <a:ext cx="3437619" cy="4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1500"/>
                </a:lnSpc>
              </a:pPr>
              <a:r>
                <a:rPr lang="zh-CN" altLang="en-US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100" spc="100" dirty="0">
                <a:solidFill>
                  <a:srgbClr val="595959"/>
                </a:solidFill>
              </a:endParaRPr>
            </a:p>
          </p:txBody>
        </p:sp>
        <p:sp>
          <p:nvSpPr>
            <p:cNvPr id="9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4319385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85750" y="1983242"/>
            <a:ext cx="3324225" cy="3084512"/>
            <a:chOff x="385849" y="1392228"/>
            <a:chExt cx="3223670" cy="2991505"/>
          </a:xfrm>
        </p:grpSpPr>
        <p:grpSp>
          <p:nvGrpSpPr>
            <p:cNvPr id="12" name="组合 1044"/>
            <p:cNvGrpSpPr/>
            <p:nvPr/>
          </p:nvGrpSpPr>
          <p:grpSpPr bwMode="auto">
            <a:xfrm>
              <a:off x="385849" y="1392228"/>
              <a:ext cx="3223670" cy="2991505"/>
              <a:chOff x="519081" y="1811825"/>
              <a:chExt cx="2789858" cy="2588934"/>
            </a:xfrm>
          </p:grpSpPr>
          <p:sp>
            <p:nvSpPr>
              <p:cNvPr id="16" name="Freeform 14"/>
              <p:cNvSpPr/>
              <p:nvPr/>
            </p:nvSpPr>
            <p:spPr bwMode="auto">
              <a:xfrm>
                <a:off x="852181" y="1811825"/>
                <a:ext cx="1067258" cy="920744"/>
              </a:xfrm>
              <a:custGeom>
                <a:avLst/>
                <a:gdLst>
                  <a:gd name="T0" fmla="*/ 336 w 336"/>
                  <a:gd name="T1" fmla="*/ 0 h 290"/>
                  <a:gd name="T2" fmla="*/ 0 w 336"/>
                  <a:gd name="T3" fmla="*/ 198 h 290"/>
                  <a:gd name="T4" fmla="*/ 168 w 336"/>
                  <a:gd name="T5" fmla="*/ 290 h 290"/>
                  <a:gd name="T6" fmla="*/ 336 w 336"/>
                  <a:gd name="T7" fmla="*/ 191 h 290"/>
                  <a:gd name="T8" fmla="*/ 336 w 336"/>
                  <a:gd name="T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90">
                    <a:moveTo>
                      <a:pt x="336" y="0"/>
                    </a:moveTo>
                    <a:cubicBezTo>
                      <a:pt x="196" y="0"/>
                      <a:pt x="68" y="76"/>
                      <a:pt x="0" y="198"/>
                    </a:cubicBezTo>
                    <a:cubicBezTo>
                      <a:pt x="168" y="290"/>
                      <a:pt x="168" y="290"/>
                      <a:pt x="168" y="290"/>
                    </a:cubicBezTo>
                    <a:cubicBezTo>
                      <a:pt x="202" y="229"/>
                      <a:pt x="266" y="191"/>
                      <a:pt x="336" y="191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519081" y="2457625"/>
                <a:ext cx="1203015" cy="1743366"/>
              </a:xfrm>
              <a:custGeom>
                <a:avLst/>
                <a:gdLst>
                  <a:gd name="T0" fmla="*/ 102 w 379"/>
                  <a:gd name="T1" fmla="*/ 0 h 549"/>
                  <a:gd name="T2" fmla="*/ 253 w 379"/>
                  <a:gd name="T3" fmla="*/ 520 h 549"/>
                  <a:gd name="T4" fmla="*/ 320 w 379"/>
                  <a:gd name="T5" fmla="*/ 549 h 549"/>
                  <a:gd name="T6" fmla="*/ 379 w 379"/>
                  <a:gd name="T7" fmla="*/ 367 h 549"/>
                  <a:gd name="T8" fmla="*/ 256 w 379"/>
                  <a:gd name="T9" fmla="*/ 125 h 549"/>
                  <a:gd name="T10" fmla="*/ 270 w 379"/>
                  <a:gd name="T11" fmla="*/ 92 h 549"/>
                  <a:gd name="T12" fmla="*/ 102 w 379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549">
                    <a:moveTo>
                      <a:pt x="102" y="0"/>
                    </a:moveTo>
                    <a:cubicBezTo>
                      <a:pt x="0" y="186"/>
                      <a:pt x="68" y="418"/>
                      <a:pt x="253" y="520"/>
                    </a:cubicBezTo>
                    <a:cubicBezTo>
                      <a:pt x="274" y="532"/>
                      <a:pt x="297" y="542"/>
                      <a:pt x="320" y="549"/>
                    </a:cubicBezTo>
                    <a:cubicBezTo>
                      <a:pt x="379" y="367"/>
                      <a:pt x="379" y="367"/>
                      <a:pt x="379" y="367"/>
                    </a:cubicBezTo>
                    <a:cubicBezTo>
                      <a:pt x="278" y="334"/>
                      <a:pt x="223" y="226"/>
                      <a:pt x="256" y="125"/>
                    </a:cubicBezTo>
                    <a:cubicBezTo>
                      <a:pt x="259" y="114"/>
                      <a:pt x="264" y="103"/>
                      <a:pt x="270" y="92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 bwMode="auto">
              <a:xfrm>
                <a:off x="1569605" y="1822674"/>
                <a:ext cx="1739334" cy="2578085"/>
              </a:xfrm>
              <a:custGeom>
                <a:avLst/>
                <a:gdLst>
                  <a:gd name="T0" fmla="*/ 0 w 548"/>
                  <a:gd name="T1" fmla="*/ 747 h 812"/>
                  <a:gd name="T2" fmla="*/ 482 w 548"/>
                  <a:gd name="T3" fmla="*/ 501 h 812"/>
                  <a:gd name="T4" fmla="*/ 236 w 548"/>
                  <a:gd name="T5" fmla="*/ 18 h 812"/>
                  <a:gd name="T6" fmla="*/ 118 w 548"/>
                  <a:gd name="T7" fmla="*/ 0 h 812"/>
                  <a:gd name="T8" fmla="*/ 118 w 548"/>
                  <a:gd name="T9" fmla="*/ 191 h 812"/>
                  <a:gd name="T10" fmla="*/ 309 w 548"/>
                  <a:gd name="T11" fmla="*/ 383 h 812"/>
                  <a:gd name="T12" fmla="*/ 118 w 548"/>
                  <a:gd name="T13" fmla="*/ 574 h 812"/>
                  <a:gd name="T14" fmla="*/ 59 w 548"/>
                  <a:gd name="T15" fmla="*/ 565 h 812"/>
                  <a:gd name="T16" fmla="*/ 0 w 548"/>
                  <a:gd name="T17" fmla="*/ 74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8" h="812">
                    <a:moveTo>
                      <a:pt x="0" y="747"/>
                    </a:moveTo>
                    <a:cubicBezTo>
                      <a:pt x="201" y="812"/>
                      <a:pt x="417" y="702"/>
                      <a:pt x="482" y="501"/>
                    </a:cubicBezTo>
                    <a:cubicBezTo>
                      <a:pt x="548" y="300"/>
                      <a:pt x="438" y="84"/>
                      <a:pt x="236" y="18"/>
                    </a:cubicBezTo>
                    <a:cubicBezTo>
                      <a:pt x="198" y="6"/>
                      <a:pt x="158" y="0"/>
                      <a:pt x="118" y="0"/>
                    </a:cubicBezTo>
                    <a:cubicBezTo>
                      <a:pt x="118" y="191"/>
                      <a:pt x="118" y="191"/>
                      <a:pt x="118" y="191"/>
                    </a:cubicBezTo>
                    <a:cubicBezTo>
                      <a:pt x="224" y="191"/>
                      <a:pt x="309" y="277"/>
                      <a:pt x="309" y="383"/>
                    </a:cubicBezTo>
                    <a:cubicBezTo>
                      <a:pt x="309" y="488"/>
                      <a:pt x="224" y="574"/>
                      <a:pt x="118" y="574"/>
                    </a:cubicBezTo>
                    <a:cubicBezTo>
                      <a:pt x="98" y="574"/>
                      <a:pt x="78" y="571"/>
                      <a:pt x="59" y="565"/>
                    </a:cubicBezTo>
                    <a:lnTo>
                      <a:pt x="0" y="747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201"/>
            <p:cNvSpPr txBox="1">
              <a:spLocks noChangeArrowheads="1"/>
            </p:cNvSpPr>
            <p:nvPr/>
          </p:nvSpPr>
          <p:spPr bwMode="auto">
            <a:xfrm>
              <a:off x="1144491" y="1752149"/>
              <a:ext cx="8594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02"/>
            <p:cNvSpPr txBox="1">
              <a:spLocks noChangeArrowheads="1"/>
            </p:cNvSpPr>
            <p:nvPr/>
          </p:nvSpPr>
          <p:spPr bwMode="auto">
            <a:xfrm>
              <a:off x="664518" y="3051017"/>
              <a:ext cx="89065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00"/>
            <p:cNvSpPr txBox="1">
              <a:spLocks noChangeArrowheads="1"/>
            </p:cNvSpPr>
            <p:nvPr/>
          </p:nvSpPr>
          <p:spPr bwMode="auto">
            <a:xfrm>
              <a:off x="2570338" y="2111931"/>
              <a:ext cx="79335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49"/>
          <p:cNvSpPr txBox="1">
            <a:spLocks noChangeArrowheads="1"/>
          </p:cNvSpPr>
          <p:nvPr/>
        </p:nvSpPr>
        <p:spPr bwMode="auto">
          <a:xfrm>
            <a:off x="4237038" y="1995942"/>
            <a:ext cx="2747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4208463" y="3310391"/>
            <a:ext cx="4357687" cy="509587"/>
            <a:chOff x="4319385" y="1998370"/>
            <a:chExt cx="4357071" cy="508942"/>
          </a:xfrm>
        </p:grpSpPr>
        <p:sp>
          <p:nvSpPr>
            <p:cNvPr id="21" name="对角圆角矩形 20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87"/>
            <p:cNvSpPr txBox="1">
              <a:spLocks noChangeArrowheads="1"/>
            </p:cNvSpPr>
            <p:nvPr/>
          </p:nvSpPr>
          <p:spPr bwMode="auto">
            <a:xfrm>
              <a:off x="5020415" y="2016639"/>
              <a:ext cx="3484476" cy="4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100" spc="1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拥有国内顶尖的 </a:t>
              </a:r>
              <a:r>
                <a:rPr lang="en-US" altLang="zh-CN" dirty="0"/>
                <a:t>PPT</a:t>
              </a:r>
              <a:r>
                <a:rPr lang="zh-CN" altLang="en-US" dirty="0"/>
                <a:t>制作技术、顶级的 </a:t>
              </a:r>
              <a:r>
                <a:rPr lang="en-US" altLang="zh-CN" dirty="0"/>
                <a:t>PPT</a:t>
              </a:r>
              <a:r>
                <a:rPr lang="zh-CN" altLang="en-US" dirty="0"/>
                <a:t>设计团队， 坚持精益求精、拒绝平庸的做事精神</a:t>
              </a:r>
              <a:endParaRPr lang="zh-CN" altLang="en-US" dirty="0"/>
            </a:p>
          </p:txBody>
        </p:sp>
        <p:sp>
          <p:nvSpPr>
            <p:cNvPr id="23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4319385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33%</a:t>
              </a:r>
              <a:endPara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4208463" y="3967617"/>
            <a:ext cx="4357687" cy="509587"/>
            <a:chOff x="4319385" y="1998370"/>
            <a:chExt cx="4357071" cy="508942"/>
          </a:xfrm>
        </p:grpSpPr>
        <p:sp>
          <p:nvSpPr>
            <p:cNvPr id="26" name="对角圆角矩形 25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92"/>
            <p:cNvSpPr txBox="1">
              <a:spLocks noChangeArrowheads="1"/>
            </p:cNvSpPr>
            <p:nvPr/>
          </p:nvSpPr>
          <p:spPr bwMode="auto">
            <a:xfrm>
              <a:off x="5020415" y="2025265"/>
              <a:ext cx="3545007" cy="4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100" spc="1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拥有国内顶尖的 </a:t>
              </a:r>
              <a:r>
                <a:rPr lang="en-US" altLang="zh-CN" dirty="0"/>
                <a:t>PPT</a:t>
              </a:r>
              <a:r>
                <a:rPr lang="zh-CN" altLang="en-US" dirty="0"/>
                <a:t>制作技术、顶级的 </a:t>
              </a:r>
              <a:r>
                <a:rPr lang="en-US" altLang="zh-CN" dirty="0"/>
                <a:t>PPT</a:t>
              </a:r>
              <a:r>
                <a:rPr lang="zh-CN" altLang="en-US" dirty="0"/>
                <a:t>设计团队， 坚持精益求精、拒绝平庸的做事精神</a:t>
              </a:r>
              <a:endParaRPr lang="zh-CN" altLang="en-US" dirty="0"/>
            </a:p>
          </p:txBody>
        </p:sp>
        <p:sp>
          <p:nvSpPr>
            <p:cNvPr id="28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4319385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17%</a:t>
              </a:r>
              <a:endPara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92696"/>
            <a:ext cx="9144000" cy="1783804"/>
            <a:chOff x="0" y="692696"/>
            <a:chExt cx="9144000" cy="1783804"/>
          </a:xfrm>
        </p:grpSpPr>
        <p:sp>
          <p:nvSpPr>
            <p:cNvPr id="4" name="Rectangle 723"/>
            <p:cNvSpPr>
              <a:spLocks noChangeArrowheads="1"/>
            </p:cNvSpPr>
            <p:nvPr/>
          </p:nvSpPr>
          <p:spPr bwMode="auto">
            <a:xfrm>
              <a:off x="0" y="692696"/>
              <a:ext cx="9144000" cy="1783804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535221" y="1118812"/>
              <a:ext cx="291999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60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60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2274453" y="1612990"/>
              <a:ext cx="29199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83" y="1511299"/>
            <a:ext cx="7119479" cy="5642701"/>
          </a:xfrm>
          <a:prstGeom prst="rect">
            <a:avLst/>
          </a:prstGeom>
        </p:spPr>
      </p:pic>
      <p:sp>
        <p:nvSpPr>
          <p:cNvPr id="8" name="矩形标注 7"/>
          <p:cNvSpPr/>
          <p:nvPr/>
        </p:nvSpPr>
        <p:spPr>
          <a:xfrm>
            <a:off x="0" y="2785110"/>
            <a:ext cx="5962650" cy="3901440"/>
          </a:xfrm>
          <a:prstGeom prst="wedgeRectCallout">
            <a:avLst>
              <a:gd name="adj1" fmla="val 30383"/>
              <a:gd name="adj2" fmla="val -40274"/>
            </a:avLst>
          </a:prstGeom>
          <a:solidFill>
            <a:srgbClr val="0094E1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组合 1"/>
          <p:cNvGrpSpPr/>
          <p:nvPr/>
        </p:nvGrpSpPr>
        <p:grpSpPr bwMode="auto">
          <a:xfrm>
            <a:off x="651620" y="2966696"/>
            <a:ext cx="4491880" cy="3424095"/>
            <a:chOff x="412128" y="1072097"/>
            <a:chExt cx="4491880" cy="3424953"/>
          </a:xfrm>
        </p:grpSpPr>
        <p:grpSp>
          <p:nvGrpSpPr>
            <p:cNvPr id="10" name="组合 2"/>
            <p:cNvGrpSpPr/>
            <p:nvPr/>
          </p:nvGrpSpPr>
          <p:grpSpPr bwMode="auto">
            <a:xfrm>
              <a:off x="765919" y="1207295"/>
              <a:ext cx="4138089" cy="3181343"/>
              <a:chOff x="3662030" y="1037314"/>
              <a:chExt cx="5302458" cy="3181343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3663111" y="4219576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3663111" y="3582829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3663111" y="2946082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3663111" y="2310923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3663111" y="1674176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663111" y="1037429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3"/>
            <p:cNvGrpSpPr/>
            <p:nvPr/>
          </p:nvGrpSpPr>
          <p:grpSpPr bwMode="auto">
            <a:xfrm>
              <a:off x="412128" y="1072097"/>
              <a:ext cx="410690" cy="3424953"/>
              <a:chOff x="3488914" y="902116"/>
              <a:chExt cx="410690" cy="3424953"/>
            </a:xfrm>
          </p:grpSpPr>
          <p:sp>
            <p:nvSpPr>
              <p:cNvPr id="12" name="TextBox 4"/>
              <p:cNvSpPr txBox="1">
                <a:spLocks noChangeArrowheads="1"/>
              </p:cNvSpPr>
              <p:nvPr/>
            </p:nvSpPr>
            <p:spPr bwMode="auto">
              <a:xfrm>
                <a:off x="3639597" y="4080848"/>
                <a:ext cx="26000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5"/>
              <p:cNvSpPr txBox="1">
                <a:spLocks noChangeArrowheads="1"/>
              </p:cNvSpPr>
              <p:nvPr/>
            </p:nvSpPr>
            <p:spPr bwMode="auto">
              <a:xfrm>
                <a:off x="3564256" y="3445100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3564256" y="2809354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40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7"/>
              <p:cNvSpPr txBox="1">
                <a:spLocks noChangeArrowheads="1"/>
              </p:cNvSpPr>
              <p:nvPr/>
            </p:nvSpPr>
            <p:spPr bwMode="auto">
              <a:xfrm>
                <a:off x="3564256" y="2173608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60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8"/>
              <p:cNvSpPr txBox="1">
                <a:spLocks noChangeArrowheads="1"/>
              </p:cNvSpPr>
              <p:nvPr/>
            </p:nvSpPr>
            <p:spPr bwMode="auto">
              <a:xfrm>
                <a:off x="3564256" y="1537862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80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9"/>
              <p:cNvSpPr txBox="1">
                <a:spLocks noChangeArrowheads="1"/>
              </p:cNvSpPr>
              <p:nvPr/>
            </p:nvSpPr>
            <p:spPr bwMode="auto">
              <a:xfrm>
                <a:off x="3488914" y="902116"/>
                <a:ext cx="41069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100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 bwMode="auto">
          <a:xfrm>
            <a:off x="3636742" y="3132137"/>
            <a:ext cx="465138" cy="466725"/>
            <a:chOff x="6907505" y="848423"/>
            <a:chExt cx="466526" cy="466526"/>
          </a:xfrm>
        </p:grpSpPr>
        <p:sp>
          <p:nvSpPr>
            <p:cNvPr id="25" name="椭圆 24"/>
            <p:cNvSpPr/>
            <p:nvPr/>
          </p:nvSpPr>
          <p:spPr>
            <a:xfrm>
              <a:off x="6907505" y="848423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6942637" y="927798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2044480" y="5005387"/>
            <a:ext cx="466725" cy="466725"/>
            <a:chOff x="5029723" y="2721254"/>
            <a:chExt cx="466526" cy="466526"/>
          </a:xfrm>
        </p:grpSpPr>
        <p:sp>
          <p:nvSpPr>
            <p:cNvPr id="28" name="椭圆 27"/>
            <p:cNvSpPr/>
            <p:nvPr/>
          </p:nvSpPr>
          <p:spPr>
            <a:xfrm>
              <a:off x="5029723" y="2721254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TextBox 38"/>
            <p:cNvSpPr txBox="1">
              <a:spLocks noChangeArrowheads="1"/>
            </p:cNvSpPr>
            <p:nvPr/>
          </p:nvSpPr>
          <p:spPr bwMode="auto">
            <a:xfrm>
              <a:off x="5064855" y="2800629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2839817" y="4048125"/>
            <a:ext cx="466725" cy="466725"/>
            <a:chOff x="5959601" y="1763656"/>
            <a:chExt cx="466526" cy="466526"/>
          </a:xfrm>
        </p:grpSpPr>
        <p:sp>
          <p:nvSpPr>
            <p:cNvPr id="31" name="椭圆 30"/>
            <p:cNvSpPr/>
            <p:nvPr/>
          </p:nvSpPr>
          <p:spPr>
            <a:xfrm>
              <a:off x="5959601" y="1763656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45"/>
            <p:cNvSpPr txBox="1">
              <a:spLocks noChangeArrowheads="1"/>
            </p:cNvSpPr>
            <p:nvPr/>
          </p:nvSpPr>
          <p:spPr bwMode="auto">
            <a:xfrm>
              <a:off x="5994733" y="1843031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63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404299" y="3009900"/>
            <a:ext cx="466725" cy="466725"/>
            <a:chOff x="7820845" y="2263000"/>
            <a:chExt cx="466526" cy="466526"/>
          </a:xfrm>
        </p:grpSpPr>
        <p:sp>
          <p:nvSpPr>
            <p:cNvPr id="34" name="椭圆 33"/>
            <p:cNvSpPr/>
            <p:nvPr/>
          </p:nvSpPr>
          <p:spPr>
            <a:xfrm>
              <a:off x="7820845" y="2263000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52"/>
            <p:cNvSpPr txBox="1">
              <a:spLocks noChangeArrowheads="1"/>
            </p:cNvSpPr>
            <p:nvPr/>
          </p:nvSpPr>
          <p:spPr bwMode="auto">
            <a:xfrm>
              <a:off x="7856061" y="2342375"/>
              <a:ext cx="396093" cy="307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98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1249142" y="5441950"/>
            <a:ext cx="466725" cy="466725"/>
            <a:chOff x="4251154" y="3147964"/>
            <a:chExt cx="466526" cy="466526"/>
          </a:xfrm>
        </p:grpSpPr>
        <p:sp>
          <p:nvSpPr>
            <p:cNvPr id="37" name="椭圆 36"/>
            <p:cNvSpPr/>
            <p:nvPr/>
          </p:nvSpPr>
          <p:spPr>
            <a:xfrm>
              <a:off x="4251154" y="3147964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TextBox 59"/>
            <p:cNvSpPr txBox="1">
              <a:spLocks noChangeArrowheads="1"/>
            </p:cNvSpPr>
            <p:nvPr/>
          </p:nvSpPr>
          <p:spPr bwMode="auto">
            <a:xfrm>
              <a:off x="4286286" y="3227339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64"/>
          <p:cNvGrpSpPr/>
          <p:nvPr/>
        </p:nvGrpSpPr>
        <p:grpSpPr bwMode="auto">
          <a:xfrm>
            <a:off x="1271367" y="6332537"/>
            <a:ext cx="3621088" cy="277813"/>
            <a:chOff x="1031678" y="4438864"/>
            <a:chExt cx="3621246" cy="276999"/>
          </a:xfrm>
        </p:grpSpPr>
        <p:sp>
          <p:nvSpPr>
            <p:cNvPr id="40" name="TextBox 65"/>
            <p:cNvSpPr txBox="1">
              <a:spLocks noChangeArrowheads="1"/>
            </p:cNvSpPr>
            <p:nvPr/>
          </p:nvSpPr>
          <p:spPr bwMode="auto">
            <a:xfrm>
              <a:off x="1813879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TextBox 66"/>
            <p:cNvSpPr txBox="1">
              <a:spLocks noChangeArrowheads="1"/>
            </p:cNvSpPr>
            <p:nvPr/>
          </p:nvSpPr>
          <p:spPr bwMode="auto">
            <a:xfrm>
              <a:off x="2596080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Box 67"/>
            <p:cNvSpPr txBox="1">
              <a:spLocks noChangeArrowheads="1"/>
            </p:cNvSpPr>
            <p:nvPr/>
          </p:nvSpPr>
          <p:spPr bwMode="auto">
            <a:xfrm>
              <a:off x="3378281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Box 68"/>
            <p:cNvSpPr txBox="1">
              <a:spLocks noChangeArrowheads="1"/>
            </p:cNvSpPr>
            <p:nvPr/>
          </p:nvSpPr>
          <p:spPr bwMode="auto">
            <a:xfrm>
              <a:off x="4160481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TextBox 69"/>
            <p:cNvSpPr txBox="1">
              <a:spLocks noChangeArrowheads="1"/>
            </p:cNvSpPr>
            <p:nvPr/>
          </p:nvSpPr>
          <p:spPr bwMode="auto">
            <a:xfrm>
              <a:off x="1031678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1063405" y="3325815"/>
            <a:ext cx="4002087" cy="2955923"/>
            <a:chOff x="824272" y="1431763"/>
            <a:chExt cx="4002361" cy="2956875"/>
          </a:xfrm>
        </p:grpSpPr>
        <p:sp>
          <p:nvSpPr>
            <p:cNvPr id="46" name="Freeform 6"/>
            <p:cNvSpPr/>
            <p:nvPr/>
          </p:nvSpPr>
          <p:spPr bwMode="auto">
            <a:xfrm>
              <a:off x="824272" y="4039133"/>
              <a:ext cx="870014" cy="349505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6"/>
            <p:cNvSpPr/>
            <p:nvPr/>
          </p:nvSpPr>
          <p:spPr bwMode="auto">
            <a:xfrm>
              <a:off x="1607992" y="3605149"/>
              <a:ext cx="870014" cy="783489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5"/>
            <p:cNvSpPr/>
            <p:nvPr/>
          </p:nvSpPr>
          <p:spPr bwMode="auto">
            <a:xfrm>
              <a:off x="2391712" y="2653520"/>
              <a:ext cx="870014" cy="1735118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3175432" y="1768419"/>
              <a:ext cx="868748" cy="2620219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3957885" y="1431763"/>
              <a:ext cx="868748" cy="2956875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550516" y="3243198"/>
            <a:ext cx="2889014" cy="2382111"/>
            <a:chOff x="1550516" y="3243198"/>
            <a:chExt cx="2889014" cy="2382111"/>
          </a:xfrm>
        </p:grpSpPr>
        <p:cxnSp>
          <p:nvCxnSpPr>
            <p:cNvPr id="52" name="直接连接符 51"/>
            <p:cNvCxnSpPr/>
            <p:nvPr/>
          </p:nvCxnSpPr>
          <p:spPr>
            <a:xfrm flipV="1">
              <a:off x="1550516" y="5334485"/>
              <a:ext cx="603809" cy="290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2409063" y="4408503"/>
              <a:ext cx="532896" cy="6635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3129698" y="3482997"/>
              <a:ext cx="627819" cy="716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26" idx="3"/>
              <a:endCxn id="35" idx="1"/>
            </p:cNvCxnSpPr>
            <p:nvPr/>
          </p:nvCxnSpPr>
          <p:spPr>
            <a:xfrm flipV="1">
              <a:off x="4066852" y="3243198"/>
              <a:ext cx="372678" cy="1223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6529796" y="2419141"/>
            <a:ext cx="1028700" cy="568325"/>
            <a:chOff x="467544" y="801103"/>
            <a:chExt cx="936104" cy="516958"/>
          </a:xfrm>
        </p:grpSpPr>
        <p:sp>
          <p:nvSpPr>
            <p:cNvPr id="5" name="圆角矩形 4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7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合 7"/>
          <p:cNvGrpSpPr/>
          <p:nvPr/>
        </p:nvGrpSpPr>
        <p:grpSpPr bwMode="auto">
          <a:xfrm>
            <a:off x="2846796" y="3333541"/>
            <a:ext cx="1028700" cy="568325"/>
            <a:chOff x="4149301" y="801103"/>
            <a:chExt cx="936104" cy="516958"/>
          </a:xfrm>
        </p:grpSpPr>
        <p:sp>
          <p:nvSpPr>
            <p:cNvPr id="9" name="圆角矩形 8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 bwMode="auto">
          <a:xfrm>
            <a:off x="4073933" y="3352591"/>
            <a:ext cx="1028700" cy="566738"/>
            <a:chOff x="7612818" y="801103"/>
            <a:chExt cx="936104" cy="516958"/>
          </a:xfrm>
        </p:grpSpPr>
        <p:sp>
          <p:nvSpPr>
            <p:cNvPr id="15" name="圆角矩形 14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圆角矩形 15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7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8" name="组合 17"/>
          <p:cNvGrpSpPr/>
          <p:nvPr/>
        </p:nvGrpSpPr>
        <p:grpSpPr bwMode="auto">
          <a:xfrm>
            <a:off x="1618071" y="2419141"/>
            <a:ext cx="1028700" cy="568325"/>
            <a:chOff x="1442717" y="1215533"/>
            <a:chExt cx="1028963" cy="568239"/>
          </a:xfrm>
        </p:grpSpPr>
        <p:grpSp>
          <p:nvGrpSpPr>
            <p:cNvPr id="19" name="组合 18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圆角矩形 21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 bwMode="auto">
          <a:xfrm>
            <a:off x="2846796" y="2419141"/>
            <a:ext cx="1028700" cy="568325"/>
            <a:chOff x="2750118" y="1215533"/>
            <a:chExt cx="1028963" cy="568239"/>
          </a:xfrm>
        </p:grpSpPr>
        <p:grpSp>
          <p:nvGrpSpPr>
            <p:cNvPr id="24" name="组合 23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圆角矩形 32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图片 26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 bwMode="auto">
          <a:xfrm>
            <a:off x="4073933" y="2419141"/>
            <a:ext cx="1028700" cy="568325"/>
            <a:chOff x="4057520" y="1215533"/>
            <a:chExt cx="1028963" cy="568239"/>
          </a:xfrm>
        </p:grpSpPr>
        <p:grpSp>
          <p:nvGrpSpPr>
            <p:cNvPr id="35" name="组合 34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圆角矩形 37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" name="图片 35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组合 38"/>
          <p:cNvGrpSpPr/>
          <p:nvPr/>
        </p:nvGrpSpPr>
        <p:grpSpPr bwMode="auto">
          <a:xfrm>
            <a:off x="5301071" y="2419141"/>
            <a:ext cx="1028700" cy="568325"/>
            <a:chOff x="5364921" y="1215533"/>
            <a:chExt cx="1028963" cy="568239"/>
          </a:xfrm>
        </p:grpSpPr>
        <p:grpSp>
          <p:nvGrpSpPr>
            <p:cNvPr id="40" name="组合 39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圆角矩形 42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组合 43"/>
          <p:cNvGrpSpPr/>
          <p:nvPr/>
        </p:nvGrpSpPr>
        <p:grpSpPr bwMode="auto">
          <a:xfrm>
            <a:off x="390933" y="3319254"/>
            <a:ext cx="1028700" cy="568325"/>
            <a:chOff x="135315" y="2115148"/>
            <a:chExt cx="1028963" cy="568239"/>
          </a:xfrm>
        </p:grpSpPr>
        <p:grpSp>
          <p:nvGrpSpPr>
            <p:cNvPr id="45" name="组合 44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圆角矩形 47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组合 48"/>
          <p:cNvGrpSpPr/>
          <p:nvPr/>
        </p:nvGrpSpPr>
        <p:grpSpPr bwMode="auto">
          <a:xfrm>
            <a:off x="1618071" y="3319254"/>
            <a:ext cx="1028700" cy="568325"/>
            <a:chOff x="1442717" y="2115148"/>
            <a:chExt cx="1028963" cy="568239"/>
          </a:xfrm>
        </p:grpSpPr>
        <p:grpSp>
          <p:nvGrpSpPr>
            <p:cNvPr id="50" name="组合 49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5301071" y="3352591"/>
            <a:ext cx="1028700" cy="566738"/>
            <a:chOff x="5364921" y="2148001"/>
            <a:chExt cx="1028963" cy="568239"/>
          </a:xfrm>
        </p:grpSpPr>
        <p:grpSp>
          <p:nvGrpSpPr>
            <p:cNvPr id="55" name="组合 54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圆角矩形 62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7" name="组合 56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9" name="图片 58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图片 59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图片 60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8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4" name="组合 63"/>
          <p:cNvGrpSpPr/>
          <p:nvPr/>
        </p:nvGrpSpPr>
        <p:grpSpPr bwMode="auto">
          <a:xfrm>
            <a:off x="6529796" y="3319254"/>
            <a:ext cx="1028700" cy="568325"/>
            <a:chOff x="6672323" y="2115148"/>
            <a:chExt cx="1028963" cy="568239"/>
          </a:xfrm>
        </p:grpSpPr>
        <p:grpSp>
          <p:nvGrpSpPr>
            <p:cNvPr id="65" name="组合 64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圆角矩形 67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图片 65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组合 68"/>
          <p:cNvGrpSpPr/>
          <p:nvPr/>
        </p:nvGrpSpPr>
        <p:grpSpPr bwMode="auto">
          <a:xfrm>
            <a:off x="7756933" y="3319254"/>
            <a:ext cx="1028700" cy="568325"/>
            <a:chOff x="7979723" y="2115148"/>
            <a:chExt cx="1028963" cy="568239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圆角矩形 83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 bwMode="auto">
          <a:xfrm>
            <a:off x="390933" y="4219366"/>
            <a:ext cx="1028700" cy="566738"/>
            <a:chOff x="135315" y="3014763"/>
            <a:chExt cx="1028963" cy="568239"/>
          </a:xfrm>
        </p:grpSpPr>
        <p:grpSp>
          <p:nvGrpSpPr>
            <p:cNvPr id="86" name="组合 85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圆角矩形 88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7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组合 89"/>
          <p:cNvGrpSpPr/>
          <p:nvPr/>
        </p:nvGrpSpPr>
        <p:grpSpPr bwMode="auto">
          <a:xfrm>
            <a:off x="1618071" y="4219366"/>
            <a:ext cx="1028700" cy="566738"/>
            <a:chOff x="1442717" y="3014763"/>
            <a:chExt cx="1028963" cy="568239"/>
          </a:xfrm>
        </p:grpSpPr>
        <p:grpSp>
          <p:nvGrpSpPr>
            <p:cNvPr id="91" name="组合 90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圆角矩形 93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组合 94"/>
          <p:cNvGrpSpPr/>
          <p:nvPr/>
        </p:nvGrpSpPr>
        <p:grpSpPr bwMode="auto">
          <a:xfrm>
            <a:off x="4073933" y="4235241"/>
            <a:ext cx="1028700" cy="568325"/>
            <a:chOff x="4057520" y="3031189"/>
            <a:chExt cx="1028963" cy="568239"/>
          </a:xfrm>
        </p:grpSpPr>
        <p:grpSp>
          <p:nvGrpSpPr>
            <p:cNvPr id="96" name="组合 95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圆角矩形 98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7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组合 99"/>
          <p:cNvGrpSpPr/>
          <p:nvPr/>
        </p:nvGrpSpPr>
        <p:grpSpPr bwMode="auto">
          <a:xfrm>
            <a:off x="2846002" y="5117891"/>
            <a:ext cx="1028700" cy="568325"/>
            <a:chOff x="2750118" y="3914377"/>
            <a:chExt cx="1028963" cy="568239"/>
          </a:xfrm>
        </p:grpSpPr>
        <p:grpSp>
          <p:nvGrpSpPr>
            <p:cNvPr id="101" name="组合 100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03" name="圆角矩形 102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圆角矩形 103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2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组合 104"/>
          <p:cNvGrpSpPr/>
          <p:nvPr/>
        </p:nvGrpSpPr>
        <p:grpSpPr bwMode="auto">
          <a:xfrm>
            <a:off x="1618071" y="5117891"/>
            <a:ext cx="1028700" cy="568325"/>
            <a:chOff x="1442717" y="3914377"/>
            <a:chExt cx="1028963" cy="568239"/>
          </a:xfrm>
        </p:grpSpPr>
        <p:grpSp>
          <p:nvGrpSpPr>
            <p:cNvPr id="106" name="组合 105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圆角矩形 108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7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0" name="组合 109"/>
          <p:cNvGrpSpPr/>
          <p:nvPr/>
        </p:nvGrpSpPr>
        <p:grpSpPr bwMode="auto">
          <a:xfrm>
            <a:off x="6529796" y="4219366"/>
            <a:ext cx="1028700" cy="566738"/>
            <a:chOff x="6672323" y="3014763"/>
            <a:chExt cx="1028963" cy="568239"/>
          </a:xfrm>
        </p:grpSpPr>
        <p:grpSp>
          <p:nvGrpSpPr>
            <p:cNvPr id="111" name="组合 110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13" name="圆角矩形 112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圆角矩形 113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2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组合 114"/>
          <p:cNvGrpSpPr/>
          <p:nvPr/>
        </p:nvGrpSpPr>
        <p:grpSpPr bwMode="auto">
          <a:xfrm>
            <a:off x="2846796" y="4225716"/>
            <a:ext cx="1028700" cy="568325"/>
            <a:chOff x="2750118" y="3022334"/>
            <a:chExt cx="1028963" cy="568239"/>
          </a:xfrm>
        </p:grpSpPr>
        <p:grpSp>
          <p:nvGrpSpPr>
            <p:cNvPr id="116" name="组合 115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18" name="圆角矩形 117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圆角矩形 118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 bwMode="auto">
          <a:xfrm>
            <a:off x="5301071" y="4235241"/>
            <a:ext cx="1028700" cy="568325"/>
            <a:chOff x="5364921" y="3031189"/>
            <a:chExt cx="1028963" cy="568239"/>
          </a:xfrm>
        </p:grpSpPr>
        <p:grpSp>
          <p:nvGrpSpPr>
            <p:cNvPr id="121" name="组合 120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23" name="圆角矩形 122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圆角矩形 123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" name="组合 124"/>
          <p:cNvGrpSpPr/>
          <p:nvPr/>
        </p:nvGrpSpPr>
        <p:grpSpPr bwMode="auto">
          <a:xfrm>
            <a:off x="4073933" y="5117891"/>
            <a:ext cx="1028700" cy="568325"/>
            <a:chOff x="4057520" y="3914377"/>
            <a:chExt cx="1028963" cy="568239"/>
          </a:xfrm>
        </p:grpSpPr>
        <p:grpSp>
          <p:nvGrpSpPr>
            <p:cNvPr id="126" name="组合 125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圆角矩形 128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7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0" name="组合 129"/>
          <p:cNvGrpSpPr/>
          <p:nvPr/>
        </p:nvGrpSpPr>
        <p:grpSpPr bwMode="auto">
          <a:xfrm>
            <a:off x="7756933" y="4219366"/>
            <a:ext cx="1028700" cy="566738"/>
            <a:chOff x="7979723" y="3014763"/>
            <a:chExt cx="1028963" cy="568239"/>
          </a:xfrm>
        </p:grpSpPr>
        <p:grpSp>
          <p:nvGrpSpPr>
            <p:cNvPr id="131" name="组合 130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33" name="圆角矩形 132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圆角矩形 133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2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组合 134"/>
          <p:cNvGrpSpPr/>
          <p:nvPr/>
        </p:nvGrpSpPr>
        <p:grpSpPr bwMode="auto">
          <a:xfrm>
            <a:off x="6529796" y="5117891"/>
            <a:ext cx="1028700" cy="568325"/>
            <a:chOff x="6672323" y="3914377"/>
            <a:chExt cx="1028963" cy="568239"/>
          </a:xfrm>
        </p:grpSpPr>
        <p:grpSp>
          <p:nvGrpSpPr>
            <p:cNvPr id="136" name="组合 135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38" name="圆角矩形 137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圆角矩形 138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7" name="图片 136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组合 139"/>
          <p:cNvGrpSpPr/>
          <p:nvPr/>
        </p:nvGrpSpPr>
        <p:grpSpPr bwMode="auto">
          <a:xfrm>
            <a:off x="5301864" y="5117891"/>
            <a:ext cx="1028700" cy="568325"/>
            <a:chOff x="5341172" y="3914377"/>
            <a:chExt cx="1028963" cy="568239"/>
          </a:xfrm>
        </p:grpSpPr>
        <p:grpSp>
          <p:nvGrpSpPr>
            <p:cNvPr id="141" name="组合 140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43" name="圆角矩形 142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圆角矩形 143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2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8" name="组合 297"/>
          <p:cNvGrpSpPr/>
          <p:nvPr/>
        </p:nvGrpSpPr>
        <p:grpSpPr>
          <a:xfrm>
            <a:off x="0" y="690781"/>
            <a:ext cx="9144000" cy="1282191"/>
            <a:chOff x="0" y="690781"/>
            <a:chExt cx="9144000" cy="1282191"/>
          </a:xfrm>
        </p:grpSpPr>
        <p:sp>
          <p:nvSpPr>
            <p:cNvPr id="299" name="Rectangle 723"/>
            <p:cNvSpPr>
              <a:spLocks noChangeArrowheads="1"/>
            </p:cNvSpPr>
            <p:nvPr/>
          </p:nvSpPr>
          <p:spPr bwMode="auto">
            <a:xfrm>
              <a:off x="0" y="690781"/>
              <a:ext cx="9144000" cy="1282191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0" name="矩形 299"/>
            <p:cNvSpPr/>
            <p:nvPr/>
          </p:nvSpPr>
          <p:spPr bwMode="auto">
            <a:xfrm>
              <a:off x="3112005" y="1009615"/>
              <a:ext cx="29199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3804162" y="1509414"/>
              <a:ext cx="125194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100" spc="3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Click to add text</a:t>
              </a:r>
              <a:endParaRPr lang="zh-CN" altLang="en-US" sz="1100" spc="3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/>
          <a:stretch>
            <a:fillRect/>
          </a:stretch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4" y="3026950"/>
            <a:ext cx="5676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THE WORK PLAN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27013" y="921989"/>
            <a:ext cx="3049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1706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67706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杜绝平庸、专做精品 ！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9" y="-34076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1236663" y="2257950"/>
            <a:ext cx="6791325" cy="2686050"/>
            <a:chOff x="1236390" y="1625091"/>
            <a:chExt cx="6791994" cy="268684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339811" y="1977620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339811" y="2554053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339811" y="3128897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339811" y="3718033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339811" y="4311933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1236390" y="1625091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1236390" y="2172940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1236390" y="2747785"/>
              <a:ext cx="1146288" cy="27789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 flipH="1">
              <a:off x="1236390" y="3338509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1236390" y="3948289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119438" y="3113613"/>
            <a:ext cx="4492625" cy="2436812"/>
            <a:chOff x="3118998" y="2481561"/>
            <a:chExt cx="4492878" cy="2436608"/>
          </a:xfrm>
        </p:grpSpPr>
        <p:sp>
          <p:nvSpPr>
            <p:cNvPr id="16" name="上箭头 15"/>
            <p:cNvSpPr/>
            <p:nvPr/>
          </p:nvSpPr>
          <p:spPr>
            <a:xfrm>
              <a:off x="3118998" y="4281635"/>
              <a:ext cx="303229" cy="636534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上箭头 16"/>
            <p:cNvSpPr/>
            <p:nvPr/>
          </p:nvSpPr>
          <p:spPr>
            <a:xfrm>
              <a:off x="3492081" y="3849871"/>
              <a:ext cx="303230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上箭头 17"/>
            <p:cNvSpPr/>
            <p:nvPr/>
          </p:nvSpPr>
          <p:spPr>
            <a:xfrm>
              <a:off x="4414471" y="4137184"/>
              <a:ext cx="304817" cy="780985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上箭头 18"/>
            <p:cNvSpPr/>
            <p:nvPr/>
          </p:nvSpPr>
          <p:spPr>
            <a:xfrm>
              <a:off x="4787554" y="3849871"/>
              <a:ext cx="304817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上箭头 19"/>
            <p:cNvSpPr/>
            <p:nvPr/>
          </p:nvSpPr>
          <p:spPr>
            <a:xfrm>
              <a:off x="5676604" y="4029243"/>
              <a:ext cx="304817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上箭头 20"/>
            <p:cNvSpPr/>
            <p:nvPr/>
          </p:nvSpPr>
          <p:spPr>
            <a:xfrm>
              <a:off x="6049688" y="3418108"/>
              <a:ext cx="304817" cy="1500061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上箭头 21"/>
            <p:cNvSpPr/>
            <p:nvPr/>
          </p:nvSpPr>
          <p:spPr>
            <a:xfrm>
              <a:off x="6935563" y="4029243"/>
              <a:ext cx="303229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上箭头 22"/>
            <p:cNvSpPr/>
            <p:nvPr/>
          </p:nvSpPr>
          <p:spPr>
            <a:xfrm>
              <a:off x="7308646" y="2481561"/>
              <a:ext cx="303230" cy="243660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684213" y="4631263"/>
            <a:ext cx="7848600" cy="1757362"/>
            <a:chOff x="683568" y="3999043"/>
            <a:chExt cx="7848872" cy="1757822"/>
          </a:xfrm>
        </p:grpSpPr>
        <p:grpSp>
          <p:nvGrpSpPr>
            <p:cNvPr id="25" name="组合 1"/>
            <p:cNvGrpSpPr/>
            <p:nvPr/>
          </p:nvGrpSpPr>
          <p:grpSpPr bwMode="auto">
            <a:xfrm>
              <a:off x="683568" y="3999043"/>
              <a:ext cx="7848872" cy="1757822"/>
              <a:chOff x="683568" y="3999043"/>
              <a:chExt cx="7848872" cy="1757822"/>
            </a:xfrm>
          </p:grpSpPr>
          <p:sp>
            <p:nvSpPr>
              <p:cNvPr id="27" name="椭圆 6"/>
              <p:cNvSpPr/>
              <p:nvPr/>
            </p:nvSpPr>
            <p:spPr>
              <a:xfrm>
                <a:off x="683568" y="4029213"/>
                <a:ext cx="7848872" cy="1727652"/>
              </a:xfrm>
              <a:custGeom>
                <a:avLst/>
                <a:gdLst/>
                <a:ahLst/>
                <a:cxnLst/>
                <a:rect l="l" t="t" r="r" b="b"/>
                <a:pathLst>
                  <a:path w="7848872" h="1728192">
                    <a:moveTo>
                      <a:pt x="432048" y="733276"/>
                    </a:moveTo>
                    <a:cubicBezTo>
                      <a:pt x="352510" y="733276"/>
                      <a:pt x="288032" y="797754"/>
                      <a:pt x="288032" y="877292"/>
                    </a:cubicBezTo>
                    <a:cubicBezTo>
                      <a:pt x="288032" y="956830"/>
                      <a:pt x="352510" y="1021308"/>
                      <a:pt x="432048" y="1021308"/>
                    </a:cubicBezTo>
                    <a:cubicBezTo>
                      <a:pt x="511586" y="1021308"/>
                      <a:pt x="576064" y="956830"/>
                      <a:pt x="576064" y="877292"/>
                    </a:cubicBezTo>
                    <a:cubicBezTo>
                      <a:pt x="576064" y="797754"/>
                      <a:pt x="511586" y="733276"/>
                      <a:pt x="432048" y="733276"/>
                    </a:cubicBezTo>
                    <a:close/>
                    <a:moveTo>
                      <a:pt x="864096" y="0"/>
                    </a:moveTo>
                    <a:cubicBezTo>
                      <a:pt x="1335510" y="0"/>
                      <a:pt x="1718755" y="377502"/>
                      <a:pt x="1727314" y="846713"/>
                    </a:cubicBezTo>
                    <a:lnTo>
                      <a:pt x="7674152" y="846713"/>
                    </a:lnTo>
                    <a:lnTo>
                      <a:pt x="7848872" y="1008731"/>
                    </a:lnTo>
                    <a:lnTo>
                      <a:pt x="7674152" y="1170749"/>
                    </a:lnTo>
                    <a:lnTo>
                      <a:pt x="1671155" y="1170749"/>
                    </a:lnTo>
                    <a:cubicBezTo>
                      <a:pt x="1548256" y="1496764"/>
                      <a:pt x="1233202" y="1728192"/>
                      <a:pt x="864096" y="1728192"/>
                    </a:cubicBezTo>
                    <a:cubicBezTo>
                      <a:pt x="386869" y="1728192"/>
                      <a:pt x="0" y="1341323"/>
                      <a:pt x="0" y="864096"/>
                    </a:cubicBezTo>
                    <a:cubicBezTo>
                      <a:pt x="0" y="386869"/>
                      <a:pt x="386869" y="0"/>
                      <a:pt x="864096" y="0"/>
                    </a:cubicBez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椭圆 36"/>
              <p:cNvSpPr/>
              <p:nvPr/>
            </p:nvSpPr>
            <p:spPr>
              <a:xfrm rot="16777536">
                <a:off x="619869" y="4067504"/>
                <a:ext cx="1734004" cy="1597080"/>
              </a:xfrm>
              <a:custGeom>
                <a:avLst/>
                <a:gdLst/>
                <a:ahLst/>
                <a:cxnLst/>
                <a:rect l="l" t="t" r="r" b="b"/>
                <a:pathLst>
                  <a:path w="1733952" h="1598020">
                    <a:moveTo>
                      <a:pt x="866976" y="0"/>
                    </a:moveTo>
                    <a:cubicBezTo>
                      <a:pt x="1345794" y="0"/>
                      <a:pt x="1733952" y="388158"/>
                      <a:pt x="1733952" y="866976"/>
                    </a:cubicBezTo>
                    <a:cubicBezTo>
                      <a:pt x="1733952" y="941350"/>
                      <a:pt x="1724587" y="1013536"/>
                      <a:pt x="1705936" y="1082156"/>
                    </a:cubicBezTo>
                    <a:cubicBezTo>
                      <a:pt x="1711405" y="1045847"/>
                      <a:pt x="1713786" y="1008687"/>
                      <a:pt x="1713786" y="970941"/>
                    </a:cubicBezTo>
                    <a:cubicBezTo>
                      <a:pt x="1713786" y="510331"/>
                      <a:pt x="1359156" y="136933"/>
                      <a:pt x="921698" y="136933"/>
                    </a:cubicBezTo>
                    <a:cubicBezTo>
                      <a:pt x="484240" y="136933"/>
                      <a:pt x="129610" y="510331"/>
                      <a:pt x="129610" y="970941"/>
                    </a:cubicBezTo>
                    <a:cubicBezTo>
                      <a:pt x="129610" y="1222293"/>
                      <a:pt x="235212" y="1447675"/>
                      <a:pt x="404596" y="1598020"/>
                    </a:cubicBezTo>
                    <a:cubicBezTo>
                      <a:pt x="160977" y="1446083"/>
                      <a:pt x="0" y="1175329"/>
                      <a:pt x="0" y="866976"/>
                    </a:cubicBezTo>
                    <a:cubicBezTo>
                      <a:pt x="0" y="388158"/>
                      <a:pt x="388158" y="0"/>
                      <a:pt x="8669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2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3"/>
            <p:cNvSpPr txBox="1"/>
            <p:nvPr/>
          </p:nvSpPr>
          <p:spPr>
            <a:xfrm>
              <a:off x="1442419" y="4626269"/>
              <a:ext cx="676298" cy="581177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algn="dist">
                <a:defRPr/>
              </a:pPr>
              <a:r>
                <a:rPr lang="zh-CN" altLang="en-US" sz="16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defRPr/>
              </a:pPr>
              <a:r>
                <a:rPr lang="zh-CN" altLang="en-US" sz="16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952750" y="5547250"/>
            <a:ext cx="4810125" cy="246063"/>
            <a:chOff x="2953172" y="4914660"/>
            <a:chExt cx="4808928" cy="246221"/>
          </a:xfrm>
        </p:grpSpPr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295317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421968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二季度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1"/>
            <p:cNvSpPr txBox="1">
              <a:spLocks noChangeArrowheads="1"/>
            </p:cNvSpPr>
            <p:nvPr/>
          </p:nvSpPr>
          <p:spPr bwMode="auto">
            <a:xfrm flipH="1">
              <a:off x="548777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三季度  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675428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2916238" y="6304488"/>
            <a:ext cx="4019550" cy="246062"/>
            <a:chOff x="2915814" y="5672281"/>
            <a:chExt cx="4019608" cy="246221"/>
          </a:xfrm>
        </p:grpSpPr>
        <p:grpSp>
          <p:nvGrpSpPr>
            <p:cNvPr id="35" name="组合 27"/>
            <p:cNvGrpSpPr/>
            <p:nvPr/>
          </p:nvGrpSpPr>
          <p:grpSpPr bwMode="auto">
            <a:xfrm>
              <a:off x="2915814" y="5672281"/>
              <a:ext cx="936106" cy="246221"/>
              <a:chOff x="2915814" y="5672281"/>
              <a:chExt cx="936106" cy="246221"/>
            </a:xfrm>
          </p:grpSpPr>
          <p:sp>
            <p:nvSpPr>
              <p:cNvPr id="39" name="上箭头 38"/>
              <p:cNvSpPr/>
              <p:nvPr/>
            </p:nvSpPr>
            <p:spPr>
              <a:xfrm flipH="1">
                <a:off x="2915814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047578" y="5672281"/>
                <a:ext cx="8048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10"/>
            <p:cNvGrpSpPr/>
            <p:nvPr/>
          </p:nvGrpSpPr>
          <p:grpSpPr bwMode="auto">
            <a:xfrm>
              <a:off x="5999316" y="5672281"/>
              <a:ext cx="936106" cy="246221"/>
              <a:chOff x="5999316" y="5672281"/>
              <a:chExt cx="936106" cy="246221"/>
            </a:xfrm>
          </p:grpSpPr>
          <p:sp>
            <p:nvSpPr>
              <p:cNvPr id="37" name="上箭头 36"/>
              <p:cNvSpPr/>
              <p:nvPr/>
            </p:nvSpPr>
            <p:spPr>
              <a:xfrm flipH="1">
                <a:off x="5998783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rgbClr val="219F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130547" y="5672281"/>
                <a:ext cx="8048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0" y="897463"/>
            <a:ext cx="8658983" cy="970326"/>
            <a:chOff x="0" y="598941"/>
            <a:chExt cx="8658983" cy="970326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515865" y="955573"/>
              <a:ext cx="8143118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528565" y="598941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219F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219F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696294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我的图片-Q\4cbb49c3465f48365afd1500\654 (4).jp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0" t="8112" r="16112" b="11247"/>
          <a:stretch>
            <a:fillRect/>
          </a:stretch>
        </p:blipFill>
        <p:spPr bwMode="auto">
          <a:xfrm>
            <a:off x="-6350" y="692696"/>
            <a:ext cx="64150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等腰三角形 11"/>
          <p:cNvSpPr/>
          <p:nvPr/>
        </p:nvSpPr>
        <p:spPr bwMode="auto">
          <a:xfrm rot="16200000">
            <a:off x="5490369" y="1274514"/>
            <a:ext cx="4235451" cy="3071812"/>
          </a:xfrm>
          <a:custGeom>
            <a:avLst/>
            <a:gdLst/>
            <a:ahLst/>
            <a:cxnLst/>
            <a:rect l="l" t="t" r="r" b="b"/>
            <a:pathLst>
              <a:path w="3128044" h="3007887">
                <a:moveTo>
                  <a:pt x="3128044" y="213101"/>
                </a:moveTo>
                <a:lnTo>
                  <a:pt x="3128044" y="3007887"/>
                </a:lnTo>
                <a:lnTo>
                  <a:pt x="0" y="3007887"/>
                </a:lnTo>
                <a:lnTo>
                  <a:pt x="0" y="213101"/>
                </a:lnTo>
                <a:lnTo>
                  <a:pt x="2445265" y="213101"/>
                </a:lnTo>
                <a:lnTo>
                  <a:pt x="2568863" y="0"/>
                </a:lnTo>
                <a:lnTo>
                  <a:pt x="2692462" y="213101"/>
                </a:lnTo>
                <a:close/>
              </a:path>
            </a:pathLst>
          </a:cu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6475413" y="1388021"/>
            <a:ext cx="247650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468494" y="1049883"/>
            <a:ext cx="2367529" cy="350838"/>
            <a:chOff x="6481882" y="2028735"/>
            <a:chExt cx="2367622" cy="351249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6560239" y="2379984"/>
              <a:ext cx="228926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6481882" y="2028735"/>
              <a:ext cx="224563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5117512"/>
            <a:ext cx="8534400" cy="1002963"/>
            <a:chOff x="0" y="5253040"/>
            <a:chExt cx="8534400" cy="1002963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15865" y="5609672"/>
              <a:ext cx="8018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28565" y="5253040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0094E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5350393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7544" y="2132856"/>
            <a:ext cx="8208912" cy="4288060"/>
            <a:chOff x="1403350" y="2276475"/>
            <a:chExt cx="7416800" cy="3897371"/>
          </a:xfrm>
          <a:solidFill>
            <a:schemeClr val="bg1">
              <a:lumMod val="65000"/>
            </a:schemeClr>
          </a:solidFill>
        </p:grpSpPr>
        <p:sp>
          <p:nvSpPr>
            <p:cNvPr id="5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 bwMode="auto">
          <a:xfrm>
            <a:off x="5661025" y="2917825"/>
            <a:ext cx="1243013" cy="576263"/>
            <a:chOff x="5661164" y="2917327"/>
            <a:chExt cx="1242772" cy="577063"/>
          </a:xfrm>
        </p:grpSpPr>
        <p:sp>
          <p:nvSpPr>
            <p:cNvPr id="269" name="椭圆 268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1" name="组合 270"/>
          <p:cNvGrpSpPr/>
          <p:nvPr/>
        </p:nvGrpSpPr>
        <p:grpSpPr bwMode="auto">
          <a:xfrm>
            <a:off x="6145213" y="2660650"/>
            <a:ext cx="846137" cy="857250"/>
            <a:chOff x="6144869" y="2660444"/>
            <a:chExt cx="846557" cy="856837"/>
          </a:xfrm>
        </p:grpSpPr>
        <p:sp>
          <p:nvSpPr>
            <p:cNvPr id="272" name="椭圆 271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4" name="组合 273"/>
          <p:cNvGrpSpPr/>
          <p:nvPr/>
        </p:nvGrpSpPr>
        <p:grpSpPr bwMode="auto">
          <a:xfrm>
            <a:off x="1816100" y="2374900"/>
            <a:ext cx="5121275" cy="1219200"/>
            <a:chOff x="1816441" y="2375233"/>
            <a:chExt cx="5121308" cy="1219597"/>
          </a:xfrm>
        </p:grpSpPr>
        <p:sp>
          <p:nvSpPr>
            <p:cNvPr id="275" name="椭圆 274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7" name="TextBox 277"/>
          <p:cNvSpPr txBox="1">
            <a:spLocks noChangeArrowheads="1"/>
          </p:cNvSpPr>
          <p:nvPr/>
        </p:nvSpPr>
        <p:spPr bwMode="auto">
          <a:xfrm>
            <a:off x="595478" y="1357313"/>
            <a:ext cx="7634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拥有国内顶尖的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制作技术、顶级的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设计团队， 坚持精益求精、拒绝平庸的做事精神。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78" name="组合 277"/>
          <p:cNvGrpSpPr/>
          <p:nvPr/>
        </p:nvGrpSpPr>
        <p:grpSpPr bwMode="auto">
          <a:xfrm>
            <a:off x="2967038" y="3617913"/>
            <a:ext cx="3956050" cy="1682750"/>
            <a:chOff x="2966692" y="3617511"/>
            <a:chExt cx="3956455" cy="1683903"/>
          </a:xfrm>
        </p:grpSpPr>
        <p:sp>
          <p:nvSpPr>
            <p:cNvPr id="279" name="椭圆 278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1" name="椭圆 280"/>
          <p:cNvSpPr/>
          <p:nvPr/>
        </p:nvSpPr>
        <p:spPr>
          <a:xfrm>
            <a:off x="6823075" y="3459163"/>
            <a:ext cx="223838" cy="223837"/>
          </a:xfrm>
          <a:prstGeom prst="ellipse">
            <a:avLst/>
          </a:prstGeom>
          <a:solidFill>
            <a:srgbClr val="219FD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2" name="组合 281"/>
          <p:cNvGrpSpPr/>
          <p:nvPr/>
        </p:nvGrpSpPr>
        <p:grpSpPr bwMode="auto">
          <a:xfrm>
            <a:off x="6977063" y="3746500"/>
            <a:ext cx="1498600" cy="977900"/>
            <a:chOff x="6976757" y="3632617"/>
            <a:chExt cx="1499609" cy="978726"/>
          </a:xfrm>
        </p:grpSpPr>
        <p:sp>
          <p:nvSpPr>
            <p:cNvPr id="283" name="直角三角形 275"/>
            <p:cNvSpPr/>
            <p:nvPr/>
          </p:nvSpPr>
          <p:spPr>
            <a:xfrm>
              <a:off x="6976757" y="3632617"/>
              <a:ext cx="1499609" cy="978726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rgbClr val="0094E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TextBox 283"/>
            <p:cNvSpPr txBox="1">
              <a:spLocks noChangeArrowheads="1"/>
            </p:cNvSpPr>
            <p:nvPr/>
          </p:nvSpPr>
          <p:spPr bwMode="auto">
            <a:xfrm>
              <a:off x="7239070" y="3974884"/>
              <a:ext cx="9784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5" name="矩形 284"/>
          <p:cNvSpPr/>
          <p:nvPr/>
        </p:nvSpPr>
        <p:spPr>
          <a:xfrm>
            <a:off x="0" y="1447371"/>
            <a:ext cx="483211" cy="200026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r="7755"/>
          <a:stretch>
            <a:fillRect/>
          </a:stretch>
        </p:blipFill>
        <p:spPr>
          <a:xfrm>
            <a:off x="-50800" y="0"/>
            <a:ext cx="92583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50800" y="4286096"/>
            <a:ext cx="9258300" cy="2571904"/>
            <a:chOff x="-50800" y="4286096"/>
            <a:chExt cx="9258300" cy="2571904"/>
          </a:xfrm>
        </p:grpSpPr>
        <p:sp>
          <p:nvSpPr>
            <p:cNvPr id="5" name="矩形 4"/>
            <p:cNvSpPr/>
            <p:nvPr/>
          </p:nvSpPr>
          <p:spPr>
            <a:xfrm>
              <a:off x="-50800" y="4286096"/>
              <a:ext cx="9258300" cy="25719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3272972" y="4549166"/>
              <a:ext cx="259805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44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4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943" y="5339443"/>
              <a:ext cx="82462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449943" y="5432850"/>
              <a:ext cx="824622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精益求精。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矩形 18"/>
            <p:cNvSpPr>
              <a:spLocks noChangeArrowheads="1"/>
            </p:cNvSpPr>
            <p:nvPr/>
          </p:nvSpPr>
          <p:spPr bwMode="auto">
            <a:xfrm>
              <a:off x="913346" y="6033014"/>
              <a:ext cx="731730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2"/>
            <a:ext cx="9144001" cy="6858002"/>
            <a:chOff x="-1" y="-2"/>
            <a:chExt cx="9144001" cy="68580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"/>
              <a:ext cx="9144000" cy="5486400"/>
            </a:xfrm>
            <a:prstGeom prst="rect">
              <a:avLst/>
            </a:prstGeom>
          </p:spPr>
        </p:pic>
        <p:grpSp>
          <p:nvGrpSpPr>
            <p:cNvPr id="5" name="组合 21"/>
            <p:cNvGrpSpPr/>
            <p:nvPr/>
          </p:nvGrpSpPr>
          <p:grpSpPr bwMode="auto">
            <a:xfrm>
              <a:off x="0" y="244474"/>
              <a:ext cx="9144000" cy="6613526"/>
              <a:chOff x="416" y="244977"/>
              <a:chExt cx="9143584" cy="6612847"/>
            </a:xfrm>
          </p:grpSpPr>
          <p:grpSp>
            <p:nvGrpSpPr>
              <p:cNvPr id="8" name="组合 7"/>
              <p:cNvGrpSpPr/>
              <p:nvPr/>
            </p:nvGrpSpPr>
            <p:grpSpPr bwMode="auto">
              <a:xfrm>
                <a:off x="416" y="5148785"/>
                <a:ext cx="9143584" cy="1709039"/>
                <a:chOff x="416" y="5148785"/>
                <a:chExt cx="9143584" cy="1709039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16" y="5148785"/>
                  <a:ext cx="9143584" cy="29948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16" y="5281564"/>
                  <a:ext cx="9143584" cy="1576260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356008" y="5611525"/>
                  <a:ext cx="8280345" cy="7005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  <a:defRPr/>
                  </a:pP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 坚持精益求精、拒绝平庸的做事精神，帮助您实现美观、精致、严谨、动感的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展示效果，让您的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创造卓越价值</a:t>
                  </a:r>
                  <a:endPara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" name="组合 12"/>
              <p:cNvGrpSpPr/>
              <p:nvPr/>
            </p:nvGrpSpPr>
            <p:grpSpPr bwMode="auto">
              <a:xfrm>
                <a:off x="5356395" y="244977"/>
                <a:ext cx="787364" cy="1276220"/>
                <a:chOff x="5582221" y="244977"/>
                <a:chExt cx="787364" cy="1276220"/>
              </a:xfrm>
            </p:grpSpPr>
            <p:sp>
              <p:nvSpPr>
                <p:cNvPr id="10" name="TextBox 5"/>
                <p:cNvSpPr txBox="1"/>
                <p:nvPr/>
              </p:nvSpPr>
              <p:spPr>
                <a:xfrm>
                  <a:off x="5582221" y="321170"/>
                  <a:ext cx="787364" cy="120002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36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拼搏</a:t>
                  </a:r>
                  <a:endParaRPr lang="zh-CN" altLang="en-US" sz="36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L 形 10"/>
                <p:cNvSpPr/>
                <p:nvPr/>
              </p:nvSpPr>
              <p:spPr>
                <a:xfrm rot="5400000">
                  <a:off x="5603659" y="247352"/>
                  <a:ext cx="247625" cy="242876"/>
                </a:xfrm>
                <a:prstGeom prst="corner">
                  <a:avLst>
                    <a:gd name="adj1" fmla="val 7356"/>
                    <a:gd name="adj2" fmla="val 791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 形 11"/>
                <p:cNvSpPr/>
                <p:nvPr/>
              </p:nvSpPr>
              <p:spPr>
                <a:xfrm rot="16200000">
                  <a:off x="5950501" y="1238644"/>
                  <a:ext cx="247625" cy="247639"/>
                </a:xfrm>
                <a:prstGeom prst="corner">
                  <a:avLst>
                    <a:gd name="adj1" fmla="val 7356"/>
                    <a:gd name="adj2" fmla="val 791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矩形 21"/>
            <p:cNvSpPr/>
            <p:nvPr/>
          </p:nvSpPr>
          <p:spPr>
            <a:xfrm>
              <a:off x="-1" y="0"/>
              <a:ext cx="172387" cy="411510"/>
            </a:xfrm>
            <a:custGeom>
              <a:avLst/>
              <a:gdLst/>
              <a:ahLst/>
              <a:cxnLst/>
              <a:rect l="l" t="t" r="r" b="b"/>
              <a:pathLst>
                <a:path w="172386" h="411510">
                  <a:moveTo>
                    <a:pt x="0" y="0"/>
                  </a:moveTo>
                  <a:lnTo>
                    <a:pt x="172386" y="0"/>
                  </a:lnTo>
                  <a:lnTo>
                    <a:pt x="172386" y="123478"/>
                  </a:lnTo>
                  <a:lnTo>
                    <a:pt x="86193" y="123478"/>
                  </a:lnTo>
                  <a:lnTo>
                    <a:pt x="86193" y="411510"/>
                  </a:lnTo>
                  <a:lnTo>
                    <a:pt x="0" y="411510"/>
                  </a:lnTo>
                  <a:close/>
                </a:path>
              </a:pathLst>
            </a:custGeom>
            <a:solidFill>
              <a:srgbClr val="219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5944" y="0"/>
              <a:ext cx="159664" cy="1234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1896" r="3234" b="1"/>
          <a:stretch>
            <a:fillRect/>
          </a:stretch>
        </p:blipFill>
        <p:spPr>
          <a:xfrm>
            <a:off x="-38100" y="-19050"/>
            <a:ext cx="91821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4" y="3026950"/>
            <a:ext cx="6155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COMPANY PROFILE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7013" y="921989"/>
            <a:ext cx="29098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32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273631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</a:t>
            </a:r>
            <a:endParaRPr lang="zh-CN" altLang="zh-CN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38100" y="-26821"/>
            <a:ext cx="91821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4971"/>
            <a:ext cx="9144000" cy="6882971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79145" y="275590"/>
            <a:ext cx="864235" cy="1229360"/>
          </a:xfrm>
          <a:prstGeom prst="roundRect">
            <a:avLst>
              <a:gd name="adj" fmla="val 10256"/>
            </a:avLst>
          </a:prstGeom>
          <a:solidFill>
            <a:srgbClr val="37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748464" y="-24971"/>
            <a:ext cx="288032" cy="428287"/>
            <a:chOff x="8748464" y="-24971"/>
            <a:chExt cx="288032" cy="428287"/>
          </a:xfrm>
        </p:grpSpPr>
        <p:sp>
          <p:nvSpPr>
            <p:cNvPr id="11" name="矩形 11"/>
            <p:cNvSpPr/>
            <p:nvPr/>
          </p:nvSpPr>
          <p:spPr>
            <a:xfrm>
              <a:off x="8748464" y="-24971"/>
              <a:ext cx="288032" cy="428287"/>
            </a:xfrm>
            <a:custGeom>
              <a:avLst/>
              <a:gdLst/>
              <a:ahLst/>
              <a:cxnLst/>
              <a:rect l="l" t="t" r="r" b="b"/>
              <a:pathLst>
                <a:path w="288032" h="428287">
                  <a:moveTo>
                    <a:pt x="0" y="0"/>
                  </a:moveTo>
                  <a:lnTo>
                    <a:pt x="288032" y="0"/>
                  </a:lnTo>
                  <a:lnTo>
                    <a:pt x="288032" y="428287"/>
                  </a:lnTo>
                  <a:lnTo>
                    <a:pt x="144016" y="311440"/>
                  </a:lnTo>
                  <a:lnTo>
                    <a:pt x="0" y="428287"/>
                  </a:lnTo>
                  <a:close/>
                </a:path>
              </a:pathLst>
            </a:custGeom>
            <a:gradFill>
              <a:gsLst>
                <a:gs pos="0">
                  <a:srgbClr val="00A8E1"/>
                </a:gs>
                <a:gs pos="50000">
                  <a:srgbClr val="0094E1"/>
                </a:gs>
                <a:gs pos="100000">
                  <a:srgbClr val="0075E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 descr="D:\小星星星星星星星\桌面.右\20110708新LOGO应用\锐普PPT白LOGO-0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958"/>
            <a:stretch>
              <a:fillRect/>
            </a:stretch>
          </p:blipFill>
          <p:spPr bwMode="auto">
            <a:xfrm>
              <a:off x="8772949" y="73076"/>
              <a:ext cx="233824" cy="16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椭圆 5"/>
          <p:cNvSpPr/>
          <p:nvPr/>
        </p:nvSpPr>
        <p:spPr>
          <a:xfrm>
            <a:off x="1074386" y="6408658"/>
            <a:ext cx="8069614" cy="178172"/>
          </a:xfrm>
          <a:custGeom>
            <a:avLst/>
            <a:gdLst/>
            <a:ahLst/>
            <a:cxnLst/>
            <a:rect l="l" t="t" r="r" b="b"/>
            <a:pathLst>
              <a:path w="8069614" h="178172">
                <a:moveTo>
                  <a:pt x="4449107" y="0"/>
                </a:moveTo>
                <a:cubicBezTo>
                  <a:pt x="5941653" y="0"/>
                  <a:pt x="7262542" y="14716"/>
                  <a:pt x="8069614" y="37341"/>
                </a:cubicBezTo>
                <a:lnTo>
                  <a:pt x="8069614" y="140831"/>
                </a:lnTo>
                <a:cubicBezTo>
                  <a:pt x="7262542" y="163456"/>
                  <a:pt x="5941653" y="178172"/>
                  <a:pt x="4449107" y="178172"/>
                </a:cubicBezTo>
                <a:cubicBezTo>
                  <a:pt x="1991933" y="178172"/>
                  <a:pt x="0" y="138287"/>
                  <a:pt x="0" y="89086"/>
                </a:cubicBezTo>
                <a:cubicBezTo>
                  <a:pt x="0" y="39885"/>
                  <a:pt x="1991933" y="0"/>
                  <a:pt x="4449107" y="0"/>
                </a:cubicBezTo>
                <a:close/>
              </a:path>
            </a:pathLst>
          </a:custGeom>
          <a:gradFill>
            <a:gsLst>
              <a:gs pos="0">
                <a:srgbClr val="2A2A2A">
                  <a:alpha val="16000"/>
                </a:srgbClr>
              </a:gs>
              <a:gs pos="50000">
                <a:srgbClr val="222222">
                  <a:alpha val="54000"/>
                </a:srgbClr>
              </a:gs>
              <a:gs pos="100000">
                <a:srgbClr val="202020">
                  <a:alpha val="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74386" y="1182238"/>
            <a:ext cx="8069614" cy="5341589"/>
            <a:chOff x="1074386" y="1182238"/>
            <a:chExt cx="8069614" cy="5341589"/>
          </a:xfrm>
        </p:grpSpPr>
        <p:pic>
          <p:nvPicPr>
            <p:cNvPr id="15" name="Picture 3" descr="D:\小星星星星星星星\星.素材\星下载保存\抠图通用素材\商务\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" t="18135" r="21756" b="26174"/>
            <a:stretch>
              <a:fillRect/>
            </a:stretch>
          </p:blipFill>
          <p:spPr bwMode="auto">
            <a:xfrm>
              <a:off x="1074386" y="1182238"/>
              <a:ext cx="8069614" cy="5341589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549990" y="1413338"/>
              <a:ext cx="6594010" cy="4430589"/>
            </a:xfrm>
            <a:prstGeom prst="rect">
              <a:avLst/>
            </a:prstGeom>
            <a:solidFill>
              <a:srgbClr val="DDD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549990" y="1413338"/>
            <a:ext cx="6594010" cy="63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665967" y="1705344"/>
            <a:ext cx="2442537" cy="167047"/>
            <a:chOff x="6665967" y="1705344"/>
            <a:chExt cx="2442537" cy="167047"/>
          </a:xfrm>
        </p:grpSpPr>
        <p:sp>
          <p:nvSpPr>
            <p:cNvPr id="19" name="矩形 5"/>
            <p:cNvSpPr>
              <a:spLocks noChangeArrowheads="1"/>
            </p:cNvSpPr>
            <p:nvPr/>
          </p:nvSpPr>
          <p:spPr bwMode="auto">
            <a:xfrm>
              <a:off x="6665967" y="1705344"/>
              <a:ext cx="620683" cy="16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7362140" y="1705642"/>
              <a:ext cx="590225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027855" y="1706192"/>
              <a:ext cx="487634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8590978" y="1706192"/>
              <a:ext cx="517526" cy="165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749457" y="1872391"/>
              <a:ext cx="41483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8"/>
          <p:cNvSpPr txBox="1"/>
          <p:nvPr/>
        </p:nvSpPr>
        <p:spPr>
          <a:xfrm>
            <a:off x="2915310" y="2477258"/>
            <a:ext cx="491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Arial Black" panose="020B0A04020102020204" pitchFamily="34" charset="0"/>
              </a:rPr>
              <a:t>THANK YOU!</a:t>
            </a:r>
            <a:endParaRPr lang="zh-CN" altLang="en-US" sz="4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8"/>
          <p:cNvSpPr txBox="1"/>
          <p:nvPr/>
        </p:nvSpPr>
        <p:spPr>
          <a:xfrm>
            <a:off x="2915311" y="3196566"/>
            <a:ext cx="331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94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sz="2800" b="1" dirty="0">
              <a:solidFill>
                <a:srgbClr val="0094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6" descr="\\Caiwu\网站商城\ppt模板7（2014）\原图片\M1400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5412900" y="5301552"/>
            <a:ext cx="1173233" cy="5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\\Caiwu\网站商城\ppt模板7（2014）\原图片\M1400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6623217" y="5301551"/>
            <a:ext cx="1173235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\\Caiwu\网站商城\ppt模板7（2014）\原图片\M14001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7833537" y="5301551"/>
            <a:ext cx="11732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3009628" y="5301552"/>
            <a:ext cx="695895" cy="542375"/>
            <a:chOff x="3009628" y="5388074"/>
            <a:chExt cx="695895" cy="542375"/>
          </a:xfrm>
        </p:grpSpPr>
        <p:sp>
          <p:nvSpPr>
            <p:cNvPr id="33" name="矩形 32"/>
            <p:cNvSpPr/>
            <p:nvPr/>
          </p:nvSpPr>
          <p:spPr>
            <a:xfrm>
              <a:off x="3009628" y="5388074"/>
              <a:ext cx="554259" cy="542375"/>
            </a:xfrm>
            <a:prstGeom prst="rect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 flipH="1">
              <a:off x="3546584" y="5587252"/>
              <a:ext cx="173862" cy="144017"/>
            </a:xfrm>
            <a:prstGeom prst="triangle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5" name="Picture 9" descr="D:\Personal\Desktop\QQ截图2014081411133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8"/>
          <a:stretch>
            <a:fillRect/>
          </a:stretch>
        </p:blipFill>
        <p:spPr bwMode="auto">
          <a:xfrm>
            <a:off x="4202583" y="5301551"/>
            <a:ext cx="11704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28"/>
          <p:cNvSpPr/>
          <p:nvPr/>
        </p:nvSpPr>
        <p:spPr>
          <a:xfrm>
            <a:off x="3600971" y="5301552"/>
            <a:ext cx="564528" cy="542375"/>
          </a:xfrm>
          <a:custGeom>
            <a:avLst/>
            <a:gdLst/>
            <a:ahLst/>
            <a:cxnLst/>
            <a:rect l="l" t="t" r="r" b="b"/>
            <a:pathLst>
              <a:path w="564528" h="542375">
                <a:moveTo>
                  <a:pt x="0" y="0"/>
                </a:moveTo>
                <a:lnTo>
                  <a:pt x="564528" y="0"/>
                </a:lnTo>
                <a:lnTo>
                  <a:pt x="564528" y="542375"/>
                </a:lnTo>
                <a:lnTo>
                  <a:pt x="0" y="542375"/>
                </a:lnTo>
                <a:lnTo>
                  <a:pt x="0" y="354693"/>
                </a:lnTo>
                <a:lnTo>
                  <a:pt x="122970" y="271187"/>
                </a:lnTo>
                <a:lnTo>
                  <a:pt x="0" y="187681"/>
                </a:lnTo>
                <a:close/>
              </a:path>
            </a:pathLst>
          </a:custGeom>
          <a:solidFill>
            <a:srgbClr val="01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9656" y="1233714"/>
            <a:ext cx="4448857" cy="4622800"/>
            <a:chOff x="159656" y="1233714"/>
            <a:chExt cx="4448857" cy="4622800"/>
          </a:xfrm>
        </p:grpSpPr>
        <p:sp>
          <p:nvSpPr>
            <p:cNvPr id="4" name="矩形 3"/>
            <p:cNvSpPr/>
            <p:nvPr/>
          </p:nvSpPr>
          <p:spPr>
            <a:xfrm>
              <a:off x="159656" y="1233714"/>
              <a:ext cx="4448857" cy="462280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520954" y="1891475"/>
              <a:ext cx="3647633" cy="136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" name="矩形 18"/>
            <p:cNvSpPr>
              <a:spLocks noChangeArrowheads="1"/>
            </p:cNvSpPr>
            <p:nvPr/>
          </p:nvSpPr>
          <p:spPr bwMode="auto">
            <a:xfrm>
              <a:off x="520954" y="3545114"/>
              <a:ext cx="371038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1"/>
          <a:stretch>
            <a:fillRect/>
          </a:stretch>
        </p:blipFill>
        <p:spPr>
          <a:xfrm>
            <a:off x="4618493" y="2332341"/>
            <a:ext cx="4525508" cy="352417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34629" y="1233714"/>
            <a:ext cx="2409371" cy="866313"/>
            <a:chOff x="6734629" y="1233714"/>
            <a:chExt cx="2409371" cy="866313"/>
          </a:xfrm>
        </p:grpSpPr>
        <p:sp>
          <p:nvSpPr>
            <p:cNvPr id="9" name="矩形 8"/>
            <p:cNvSpPr/>
            <p:nvPr/>
          </p:nvSpPr>
          <p:spPr>
            <a:xfrm>
              <a:off x="6734629" y="1233714"/>
              <a:ext cx="2409371" cy="785384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7154484" y="1395573"/>
              <a:ext cx="1569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公司概况</a:t>
              </a:r>
              <a:endParaRPr lang="zh-CN" altLang="en-US" sz="2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6734629" y="2054308"/>
              <a:ext cx="2409371" cy="4571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1233714"/>
            <a:ext cx="159657" cy="4622800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1839"/>
            <a:ext cx="9144000" cy="46228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60945"/>
            <a:ext cx="4187599" cy="810894"/>
            <a:chOff x="0" y="464457"/>
            <a:chExt cx="4187599" cy="810894"/>
          </a:xfrm>
        </p:grpSpPr>
        <p:sp>
          <p:nvSpPr>
            <p:cNvPr id="4" name="矩形 3"/>
            <p:cNvSpPr/>
            <p:nvPr/>
          </p:nvSpPr>
          <p:spPr>
            <a:xfrm>
              <a:off x="0" y="464457"/>
              <a:ext cx="4187599" cy="711200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229632"/>
              <a:ext cx="4187599" cy="4571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8345" y="622913"/>
              <a:ext cx="36818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spc="4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普及</a:t>
              </a:r>
              <a:r>
                <a:rPr lang="zh-CN" altLang="en-US" sz="2400" b="1" spc="4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endParaRPr lang="en-US" altLang="zh-CN" sz="2400" b="1" spc="4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4524" y="1931243"/>
            <a:ext cx="3067230" cy="4563090"/>
            <a:chOff x="414524" y="1434755"/>
            <a:chExt cx="3067230" cy="456309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24" y="1434755"/>
              <a:ext cx="3067230" cy="456309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9" y="3007424"/>
              <a:ext cx="367288" cy="1430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179622" y="2561710"/>
            <a:ext cx="3954728" cy="2980937"/>
            <a:chOff x="4179622" y="2065222"/>
            <a:chExt cx="3954728" cy="2980937"/>
          </a:xfrm>
        </p:grpSpPr>
        <p:sp>
          <p:nvSpPr>
            <p:cNvPr id="11" name="矩形 10"/>
            <p:cNvSpPr/>
            <p:nvPr/>
          </p:nvSpPr>
          <p:spPr>
            <a:xfrm>
              <a:off x="4187599" y="2065222"/>
              <a:ext cx="21465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b="1" spc="4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spc="4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4187599" y="2558668"/>
              <a:ext cx="3946751" cy="136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179622" y="3938163"/>
              <a:ext cx="395472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拥有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187599" y="6308203"/>
            <a:ext cx="4956401" cy="72369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2720058"/>
            <a:ext cx="9144000" cy="1271371"/>
          </a:xfrm>
          <a:custGeom>
            <a:avLst/>
            <a:gdLst>
              <a:gd name="connsiteX0" fmla="*/ 740229 w 9144000"/>
              <a:gd name="connsiteY0" fmla="*/ 362857 h 1436915"/>
              <a:gd name="connsiteX1" fmla="*/ 1270727 w 9144000"/>
              <a:gd name="connsiteY1" fmla="*/ 725715 h 1436915"/>
              <a:gd name="connsiteX2" fmla="*/ 740229 w 9144000"/>
              <a:gd name="connsiteY2" fmla="*/ 1088572 h 1436915"/>
              <a:gd name="connsiteX3" fmla="*/ 935446 w 9144000"/>
              <a:gd name="connsiteY3" fmla="*/ 1088572 h 1436915"/>
              <a:gd name="connsiteX4" fmla="*/ 1465944 w 9144000"/>
              <a:gd name="connsiteY4" fmla="*/ 725715 h 1436915"/>
              <a:gd name="connsiteX5" fmla="*/ 935446 w 9144000"/>
              <a:gd name="connsiteY5" fmla="*/ 362857 h 1436915"/>
              <a:gd name="connsiteX6" fmla="*/ 377371 w 9144000"/>
              <a:gd name="connsiteY6" fmla="*/ 355599 h 1436915"/>
              <a:gd name="connsiteX7" fmla="*/ 907869 w 9144000"/>
              <a:gd name="connsiteY7" fmla="*/ 718457 h 1436915"/>
              <a:gd name="connsiteX8" fmla="*/ 377371 w 9144000"/>
              <a:gd name="connsiteY8" fmla="*/ 1081314 h 1436915"/>
              <a:gd name="connsiteX9" fmla="*/ 572588 w 9144000"/>
              <a:gd name="connsiteY9" fmla="*/ 1081314 h 1436915"/>
              <a:gd name="connsiteX10" fmla="*/ 1103086 w 9144000"/>
              <a:gd name="connsiteY10" fmla="*/ 718457 h 1436915"/>
              <a:gd name="connsiteX11" fmla="*/ 572588 w 9144000"/>
              <a:gd name="connsiteY11" fmla="*/ 355599 h 1436915"/>
              <a:gd name="connsiteX12" fmla="*/ 0 w 9144000"/>
              <a:gd name="connsiteY12" fmla="*/ 0 h 1436915"/>
              <a:gd name="connsiteX13" fmla="*/ 9144000 w 9144000"/>
              <a:gd name="connsiteY13" fmla="*/ 0 h 1436915"/>
              <a:gd name="connsiteX14" fmla="*/ 9144000 w 9144000"/>
              <a:gd name="connsiteY14" fmla="*/ 1436915 h 1436915"/>
              <a:gd name="connsiteX15" fmla="*/ 0 w 9144000"/>
              <a:gd name="connsiteY15" fmla="*/ 1436915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1436915">
                <a:moveTo>
                  <a:pt x="740229" y="362857"/>
                </a:moveTo>
                <a:lnTo>
                  <a:pt x="1270727" y="725715"/>
                </a:lnTo>
                <a:lnTo>
                  <a:pt x="740229" y="1088572"/>
                </a:lnTo>
                <a:lnTo>
                  <a:pt x="935446" y="1088572"/>
                </a:lnTo>
                <a:lnTo>
                  <a:pt x="1465944" y="725715"/>
                </a:lnTo>
                <a:lnTo>
                  <a:pt x="935446" y="362857"/>
                </a:lnTo>
                <a:close/>
                <a:moveTo>
                  <a:pt x="377371" y="355599"/>
                </a:moveTo>
                <a:lnTo>
                  <a:pt x="907869" y="718457"/>
                </a:lnTo>
                <a:lnTo>
                  <a:pt x="377371" y="1081314"/>
                </a:lnTo>
                <a:lnTo>
                  <a:pt x="572588" y="1081314"/>
                </a:lnTo>
                <a:lnTo>
                  <a:pt x="1103086" y="718457"/>
                </a:lnTo>
                <a:lnTo>
                  <a:pt x="572588" y="355599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436915"/>
                </a:lnTo>
                <a:lnTo>
                  <a:pt x="0" y="1436915"/>
                </a:lnTo>
                <a:close/>
              </a:path>
            </a:pathLst>
          </a:cu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31129" y="3241900"/>
            <a:ext cx="145371" cy="1643743"/>
            <a:chOff x="2031129" y="3241900"/>
            <a:chExt cx="145371" cy="1643743"/>
          </a:xfrm>
        </p:grpSpPr>
        <p:sp>
          <p:nvSpPr>
            <p:cNvPr id="5" name="椭圆 4"/>
            <p:cNvSpPr/>
            <p:nvPr/>
          </p:nvSpPr>
          <p:spPr>
            <a:xfrm>
              <a:off x="2031129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103815" y="3387271"/>
              <a:ext cx="0" cy="1386952"/>
              <a:chOff x="2103815" y="3387271"/>
              <a:chExt cx="0" cy="1386952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2103815" y="3387271"/>
                <a:ext cx="0" cy="6041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2103815" y="3991429"/>
                <a:ext cx="0" cy="782794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2031129" y="4740272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86415" y="4153289"/>
            <a:ext cx="2831685" cy="1569661"/>
            <a:chOff x="2286415" y="4153289"/>
            <a:chExt cx="2831685" cy="1569661"/>
          </a:xfrm>
        </p:grpSpPr>
        <p:sp>
          <p:nvSpPr>
            <p:cNvPr id="11" name="矩形 10"/>
            <p:cNvSpPr/>
            <p:nvPr/>
          </p:nvSpPr>
          <p:spPr bwMode="auto">
            <a:xfrm>
              <a:off x="2312686" y="4153289"/>
              <a:ext cx="14414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286415" y="4614954"/>
              <a:ext cx="28316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精神。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08735" y="1326060"/>
            <a:ext cx="145371" cy="2061211"/>
            <a:chOff x="4155959" y="1326060"/>
            <a:chExt cx="145371" cy="2061211"/>
          </a:xfrm>
        </p:grpSpPr>
        <p:grpSp>
          <p:nvGrpSpPr>
            <p:cNvPr id="14" name="组合 13"/>
            <p:cNvGrpSpPr/>
            <p:nvPr/>
          </p:nvGrpSpPr>
          <p:grpSpPr>
            <a:xfrm>
              <a:off x="4226908" y="1471431"/>
              <a:ext cx="1737" cy="1770469"/>
              <a:chOff x="2103815" y="2307138"/>
              <a:chExt cx="1737" cy="1770469"/>
            </a:xfrm>
          </p:grpSpPr>
          <p:cxnSp>
            <p:nvCxnSpPr>
              <p:cNvPr id="17" name="直接连接符 16"/>
              <p:cNvCxnSpPr>
                <a:endCxn id="15" idx="0"/>
              </p:cNvCxnSpPr>
              <p:nvPr/>
            </p:nvCxnSpPr>
            <p:spPr>
              <a:xfrm>
                <a:off x="2103815" y="3387271"/>
                <a:ext cx="1737" cy="6903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6" idx="4"/>
              </p:cNvCxnSpPr>
              <p:nvPr/>
            </p:nvCxnSpPr>
            <p:spPr>
              <a:xfrm>
                <a:off x="2105552" y="230713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4155959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55959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67924" y="1326060"/>
            <a:ext cx="145371" cy="2061211"/>
            <a:chOff x="6277314" y="1326060"/>
            <a:chExt cx="145371" cy="2061211"/>
          </a:xfrm>
        </p:grpSpPr>
        <p:grpSp>
          <p:nvGrpSpPr>
            <p:cNvPr id="20" name="组合 19"/>
            <p:cNvGrpSpPr/>
            <p:nvPr/>
          </p:nvGrpSpPr>
          <p:grpSpPr>
            <a:xfrm>
              <a:off x="6350000" y="1471431"/>
              <a:ext cx="0" cy="1770469"/>
              <a:chOff x="2103815" y="2326188"/>
              <a:chExt cx="0" cy="1770469"/>
            </a:xfrm>
          </p:grpSpPr>
          <p:cxnSp>
            <p:nvCxnSpPr>
              <p:cNvPr id="23" name="直接连接符 22"/>
              <p:cNvCxnSpPr>
                <a:endCxn id="21" idx="0"/>
              </p:cNvCxnSpPr>
              <p:nvPr/>
            </p:nvCxnSpPr>
            <p:spPr>
              <a:xfrm>
                <a:off x="2103815" y="3387271"/>
                <a:ext cx="0" cy="7093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22" idx="4"/>
              </p:cNvCxnSpPr>
              <p:nvPr/>
            </p:nvCxnSpPr>
            <p:spPr>
              <a:xfrm>
                <a:off x="2103815" y="232618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椭圆 20"/>
            <p:cNvSpPr/>
            <p:nvPr/>
          </p:nvSpPr>
          <p:spPr>
            <a:xfrm>
              <a:off x="6277314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277314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54106" y="1181961"/>
            <a:ext cx="2423265" cy="1350918"/>
            <a:chOff x="3754106" y="1181961"/>
            <a:chExt cx="2423265" cy="1350918"/>
          </a:xfrm>
        </p:grpSpPr>
        <p:sp>
          <p:nvSpPr>
            <p:cNvPr id="26" name="矩形 25"/>
            <p:cNvSpPr/>
            <p:nvPr/>
          </p:nvSpPr>
          <p:spPr bwMode="auto">
            <a:xfrm>
              <a:off x="3754106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54106" y="1678799"/>
              <a:ext cx="242326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97552" y="1181961"/>
            <a:ext cx="2183022" cy="1273220"/>
            <a:chOff x="6597552" y="1181961"/>
            <a:chExt cx="2183022" cy="1273220"/>
          </a:xfrm>
        </p:grpSpPr>
        <p:sp>
          <p:nvSpPr>
            <p:cNvPr id="29" name="矩形 28"/>
            <p:cNvSpPr/>
            <p:nvPr/>
          </p:nvSpPr>
          <p:spPr bwMode="auto">
            <a:xfrm>
              <a:off x="6597552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670239" y="1601101"/>
              <a:ext cx="211033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创意。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963215"/>
            <a:ext cx="2409371" cy="871060"/>
            <a:chOff x="0" y="166836"/>
            <a:chExt cx="2409371" cy="871060"/>
          </a:xfrm>
        </p:grpSpPr>
        <p:grpSp>
          <p:nvGrpSpPr>
            <p:cNvPr id="32" name="组合 31"/>
            <p:cNvGrpSpPr/>
            <p:nvPr/>
          </p:nvGrpSpPr>
          <p:grpSpPr>
            <a:xfrm>
              <a:off x="0" y="166836"/>
              <a:ext cx="2409371" cy="785384"/>
              <a:chOff x="0" y="146250"/>
              <a:chExt cx="2409371" cy="78538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0" y="146250"/>
                <a:ext cx="2409371" cy="785384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419855" y="308109"/>
                <a:ext cx="15696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2400" b="1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发展</a:t>
                </a:r>
                <a:r>
                  <a:rPr lang="zh-CN" altLang="en-US" sz="2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历程</a:t>
                </a:r>
                <a:endParaRPr lang="zh-CN" altLang="en-US" sz="2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 flipV="1">
              <a:off x="0" y="988218"/>
              <a:ext cx="2409371" cy="49678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2720058"/>
            <a:ext cx="9172472" cy="1271371"/>
            <a:chOff x="-1" y="2720058"/>
            <a:chExt cx="9172472" cy="1271371"/>
          </a:xfrm>
        </p:grpSpPr>
        <p:sp>
          <p:nvSpPr>
            <p:cNvPr id="4" name="任意多边形 3"/>
            <p:cNvSpPr/>
            <p:nvPr/>
          </p:nvSpPr>
          <p:spPr>
            <a:xfrm>
              <a:off x="7582427" y="2720058"/>
              <a:ext cx="1590044" cy="1271371"/>
            </a:xfrm>
            <a:custGeom>
              <a:avLst/>
              <a:gdLst>
                <a:gd name="connsiteX0" fmla="*/ 740229 w 1590044"/>
                <a:gd name="connsiteY0" fmla="*/ 321053 h 1271371"/>
                <a:gd name="connsiteX1" fmla="*/ 1270727 w 1590044"/>
                <a:gd name="connsiteY1" fmla="*/ 642107 h 1271371"/>
                <a:gd name="connsiteX2" fmla="*/ 740229 w 1590044"/>
                <a:gd name="connsiteY2" fmla="*/ 963160 h 1271371"/>
                <a:gd name="connsiteX3" fmla="*/ 935446 w 1590044"/>
                <a:gd name="connsiteY3" fmla="*/ 963160 h 1271371"/>
                <a:gd name="connsiteX4" fmla="*/ 1465944 w 1590044"/>
                <a:gd name="connsiteY4" fmla="*/ 642107 h 1271371"/>
                <a:gd name="connsiteX5" fmla="*/ 935446 w 1590044"/>
                <a:gd name="connsiteY5" fmla="*/ 321053 h 1271371"/>
                <a:gd name="connsiteX6" fmla="*/ 377371 w 1590044"/>
                <a:gd name="connsiteY6" fmla="*/ 314631 h 1271371"/>
                <a:gd name="connsiteX7" fmla="*/ 907869 w 1590044"/>
                <a:gd name="connsiteY7" fmla="*/ 635685 h 1271371"/>
                <a:gd name="connsiteX8" fmla="*/ 377371 w 1590044"/>
                <a:gd name="connsiteY8" fmla="*/ 956738 h 1271371"/>
                <a:gd name="connsiteX9" fmla="*/ 572588 w 1590044"/>
                <a:gd name="connsiteY9" fmla="*/ 956738 h 1271371"/>
                <a:gd name="connsiteX10" fmla="*/ 1103086 w 1590044"/>
                <a:gd name="connsiteY10" fmla="*/ 635685 h 1271371"/>
                <a:gd name="connsiteX11" fmla="*/ 572588 w 1590044"/>
                <a:gd name="connsiteY11" fmla="*/ 314631 h 1271371"/>
                <a:gd name="connsiteX12" fmla="*/ 0 w 1590044"/>
                <a:gd name="connsiteY12" fmla="*/ 0 h 1271371"/>
                <a:gd name="connsiteX13" fmla="*/ 1590044 w 1590044"/>
                <a:gd name="connsiteY13" fmla="*/ 0 h 1271371"/>
                <a:gd name="connsiteX14" fmla="*/ 1590044 w 1590044"/>
                <a:gd name="connsiteY14" fmla="*/ 1271371 h 1271371"/>
                <a:gd name="connsiteX15" fmla="*/ 0 w 1590044"/>
                <a:gd name="connsiteY15" fmla="*/ 1271371 h 127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0044" h="1271371">
                  <a:moveTo>
                    <a:pt x="740229" y="321053"/>
                  </a:moveTo>
                  <a:lnTo>
                    <a:pt x="1270727" y="642107"/>
                  </a:lnTo>
                  <a:lnTo>
                    <a:pt x="740229" y="963160"/>
                  </a:lnTo>
                  <a:lnTo>
                    <a:pt x="935446" y="963160"/>
                  </a:lnTo>
                  <a:lnTo>
                    <a:pt x="1465944" y="642107"/>
                  </a:lnTo>
                  <a:lnTo>
                    <a:pt x="935446" y="321053"/>
                  </a:lnTo>
                  <a:close/>
                  <a:moveTo>
                    <a:pt x="377371" y="314631"/>
                  </a:moveTo>
                  <a:lnTo>
                    <a:pt x="907869" y="635685"/>
                  </a:lnTo>
                  <a:lnTo>
                    <a:pt x="377371" y="956738"/>
                  </a:lnTo>
                  <a:lnTo>
                    <a:pt x="572588" y="956738"/>
                  </a:lnTo>
                  <a:lnTo>
                    <a:pt x="1103086" y="635685"/>
                  </a:lnTo>
                  <a:lnTo>
                    <a:pt x="572588" y="314631"/>
                  </a:lnTo>
                  <a:close/>
                  <a:moveTo>
                    <a:pt x="0" y="0"/>
                  </a:moveTo>
                  <a:lnTo>
                    <a:pt x="1590044" y="0"/>
                  </a:lnTo>
                  <a:lnTo>
                    <a:pt x="1590044" y="1271371"/>
                  </a:lnTo>
                  <a:lnTo>
                    <a:pt x="0" y="1271371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" y="2720058"/>
              <a:ext cx="7861301" cy="1271371"/>
            </a:xfrm>
            <a:custGeom>
              <a:avLst/>
              <a:gdLst>
                <a:gd name="connsiteX0" fmla="*/ 0 w 9144000"/>
                <a:gd name="connsiteY0" fmla="*/ 0 h 1271371"/>
                <a:gd name="connsiteX1" fmla="*/ 9144000 w 9144000"/>
                <a:gd name="connsiteY1" fmla="*/ 0 h 1271371"/>
                <a:gd name="connsiteX2" fmla="*/ 9144000 w 9144000"/>
                <a:gd name="connsiteY2" fmla="*/ 1271371 h 1271371"/>
                <a:gd name="connsiteX3" fmla="*/ 0 w 9144000"/>
                <a:gd name="connsiteY3" fmla="*/ 1271371 h 127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1271371">
                  <a:moveTo>
                    <a:pt x="0" y="0"/>
                  </a:moveTo>
                  <a:lnTo>
                    <a:pt x="9144000" y="0"/>
                  </a:lnTo>
                  <a:lnTo>
                    <a:pt x="9144000" y="1271371"/>
                  </a:lnTo>
                  <a:lnTo>
                    <a:pt x="0" y="1271371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3372" y="1326060"/>
            <a:ext cx="145371" cy="2061211"/>
            <a:chOff x="4155959" y="1326060"/>
            <a:chExt cx="145371" cy="2061211"/>
          </a:xfrm>
        </p:grpSpPr>
        <p:grpSp>
          <p:nvGrpSpPr>
            <p:cNvPr id="7" name="组合 6"/>
            <p:cNvGrpSpPr/>
            <p:nvPr/>
          </p:nvGrpSpPr>
          <p:grpSpPr>
            <a:xfrm>
              <a:off x="4226908" y="1471431"/>
              <a:ext cx="1737" cy="1770469"/>
              <a:chOff x="2103815" y="2307138"/>
              <a:chExt cx="1737" cy="1770469"/>
            </a:xfrm>
          </p:grpSpPr>
          <p:cxnSp>
            <p:nvCxnSpPr>
              <p:cNvPr id="10" name="直接连接符 9"/>
              <p:cNvCxnSpPr>
                <a:endCxn id="8" idx="0"/>
              </p:cNvCxnSpPr>
              <p:nvPr/>
            </p:nvCxnSpPr>
            <p:spPr>
              <a:xfrm>
                <a:off x="2103815" y="3387271"/>
                <a:ext cx="1737" cy="6903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4"/>
              </p:cNvCxnSpPr>
              <p:nvPr/>
            </p:nvCxnSpPr>
            <p:spPr>
              <a:xfrm>
                <a:off x="2105552" y="230713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椭圆 7"/>
            <p:cNvSpPr/>
            <p:nvPr/>
          </p:nvSpPr>
          <p:spPr>
            <a:xfrm>
              <a:off x="4155959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155959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31927" y="1326060"/>
            <a:ext cx="145371" cy="2061211"/>
            <a:chOff x="6277314" y="1326060"/>
            <a:chExt cx="145371" cy="2061211"/>
          </a:xfrm>
        </p:grpSpPr>
        <p:grpSp>
          <p:nvGrpSpPr>
            <p:cNvPr id="13" name="组合 12"/>
            <p:cNvGrpSpPr/>
            <p:nvPr/>
          </p:nvGrpSpPr>
          <p:grpSpPr>
            <a:xfrm>
              <a:off x="6350000" y="1471431"/>
              <a:ext cx="0" cy="1770469"/>
              <a:chOff x="2103815" y="2326188"/>
              <a:chExt cx="0" cy="1770469"/>
            </a:xfrm>
          </p:grpSpPr>
          <p:cxnSp>
            <p:nvCxnSpPr>
              <p:cNvPr id="16" name="直接连接符 15"/>
              <p:cNvCxnSpPr>
                <a:endCxn id="14" idx="0"/>
              </p:cNvCxnSpPr>
              <p:nvPr/>
            </p:nvCxnSpPr>
            <p:spPr>
              <a:xfrm>
                <a:off x="2103815" y="3387271"/>
                <a:ext cx="0" cy="7093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4"/>
              </p:cNvCxnSpPr>
              <p:nvPr/>
            </p:nvCxnSpPr>
            <p:spPr>
              <a:xfrm>
                <a:off x="2103815" y="232618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椭圆 13"/>
            <p:cNvSpPr/>
            <p:nvPr/>
          </p:nvSpPr>
          <p:spPr>
            <a:xfrm>
              <a:off x="6277314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277314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8743" y="1181961"/>
            <a:ext cx="2423265" cy="1350918"/>
            <a:chOff x="848743" y="1181961"/>
            <a:chExt cx="2423265" cy="1350918"/>
          </a:xfrm>
        </p:grpSpPr>
        <p:sp>
          <p:nvSpPr>
            <p:cNvPr id="19" name="矩形 18"/>
            <p:cNvSpPr/>
            <p:nvPr/>
          </p:nvSpPr>
          <p:spPr bwMode="auto">
            <a:xfrm>
              <a:off x="848743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48743" y="1678799"/>
              <a:ext cx="242326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61555" y="1181961"/>
            <a:ext cx="2183022" cy="1273220"/>
            <a:chOff x="3661555" y="1181961"/>
            <a:chExt cx="2183022" cy="1273220"/>
          </a:xfrm>
        </p:grpSpPr>
        <p:sp>
          <p:nvSpPr>
            <p:cNvPr id="22" name="矩形 21"/>
            <p:cNvSpPr/>
            <p:nvPr/>
          </p:nvSpPr>
          <p:spPr bwMode="auto">
            <a:xfrm>
              <a:off x="3661555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734242" y="1601101"/>
              <a:ext cx="211033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创意。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69259" y="3241900"/>
            <a:ext cx="145371" cy="1643743"/>
            <a:chOff x="5847130" y="3241900"/>
            <a:chExt cx="145371" cy="1643743"/>
          </a:xfrm>
        </p:grpSpPr>
        <p:sp>
          <p:nvSpPr>
            <p:cNvPr id="25" name="椭圆 24"/>
            <p:cNvSpPr/>
            <p:nvPr/>
          </p:nvSpPr>
          <p:spPr>
            <a:xfrm>
              <a:off x="5847130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9816" y="3387271"/>
              <a:ext cx="0" cy="1386952"/>
              <a:chOff x="2103815" y="3387271"/>
              <a:chExt cx="0" cy="1386952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2103815" y="3387271"/>
                <a:ext cx="0" cy="6041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2103815" y="3991429"/>
                <a:ext cx="0" cy="782794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/>
            <p:cNvSpPr/>
            <p:nvPr/>
          </p:nvSpPr>
          <p:spPr>
            <a:xfrm>
              <a:off x="5847130" y="4740272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4545" y="4153289"/>
            <a:ext cx="2831685" cy="1569661"/>
            <a:chOff x="5724545" y="4153289"/>
            <a:chExt cx="2831685" cy="1569661"/>
          </a:xfrm>
        </p:grpSpPr>
        <p:sp>
          <p:nvSpPr>
            <p:cNvPr id="31" name="矩形 30"/>
            <p:cNvSpPr/>
            <p:nvPr/>
          </p:nvSpPr>
          <p:spPr bwMode="auto">
            <a:xfrm>
              <a:off x="5750816" y="4153289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5724545" y="4614954"/>
              <a:ext cx="28316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精神。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206500" y="1956928"/>
            <a:ext cx="7107238" cy="3144838"/>
            <a:chOff x="1210420" y="1203598"/>
            <a:chExt cx="7105996" cy="3280081"/>
          </a:xfrm>
        </p:grpSpPr>
        <p:sp>
          <p:nvSpPr>
            <p:cNvPr id="4" name="矩形 3"/>
            <p:cNvSpPr/>
            <p:nvPr/>
          </p:nvSpPr>
          <p:spPr>
            <a:xfrm>
              <a:off x="1704047" y="1455275"/>
              <a:ext cx="438073" cy="2520082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529402" y="1261550"/>
              <a:ext cx="1628490" cy="45036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529402" y="2064598"/>
              <a:ext cx="1628490" cy="45036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9402" y="2894140"/>
              <a:ext cx="1628490" cy="45036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29402" y="3740238"/>
              <a:ext cx="1628490" cy="452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29402" y="1261550"/>
              <a:ext cx="238083" cy="450369"/>
            </a:xfrm>
            <a:prstGeom prst="rect">
              <a:avLst/>
            </a:prstGeom>
            <a:solidFill>
              <a:srgbClr val="219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73"/>
            <p:cNvGrpSpPr/>
            <p:nvPr/>
          </p:nvGrpSpPr>
          <p:grpSpPr bwMode="auto">
            <a:xfrm>
              <a:off x="1210420" y="1481694"/>
              <a:ext cx="3234636" cy="2498290"/>
              <a:chOff x="2225783" y="1384045"/>
              <a:chExt cx="2762578" cy="2133693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4664482" y="2084102"/>
                <a:ext cx="323985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4664482" y="2788338"/>
                <a:ext cx="313140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4664482" y="3518029"/>
                <a:ext cx="313140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644148" y="1384107"/>
                <a:ext cx="322629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110"/>
              <p:cNvGrpSpPr/>
              <p:nvPr/>
            </p:nvGrpSpPr>
            <p:grpSpPr bwMode="auto">
              <a:xfrm>
                <a:off x="2225783" y="1386186"/>
                <a:ext cx="987357" cy="2102935"/>
                <a:chOff x="2225783" y="1386186"/>
                <a:chExt cx="987357" cy="2102935"/>
              </a:xfrm>
            </p:grpSpPr>
            <p:cxnSp>
              <p:nvCxnSpPr>
                <p:cNvPr id="49" name="直接连接符 48"/>
                <p:cNvCxnSpPr/>
                <p:nvPr/>
              </p:nvCxnSpPr>
              <p:spPr>
                <a:xfrm>
                  <a:off x="2225783" y="2426322"/>
                  <a:ext cx="509700" cy="0"/>
                </a:xfrm>
                <a:prstGeom prst="line">
                  <a:avLst/>
                </a:prstGeom>
                <a:ln>
                  <a:solidFill>
                    <a:srgbClr val="219F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3207228" y="1388351"/>
                  <a:ext cx="0" cy="2101397"/>
                </a:xfrm>
                <a:prstGeom prst="line">
                  <a:avLst/>
                </a:prstGeom>
                <a:ln>
                  <a:solidFill>
                    <a:srgbClr val="219F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>
                  <a:off x="2991690" y="2426322"/>
                  <a:ext cx="220960" cy="0"/>
                </a:xfrm>
                <a:prstGeom prst="line">
                  <a:avLst/>
                </a:prstGeom>
                <a:ln>
                  <a:solidFill>
                    <a:srgbClr val="219F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接连接符 44"/>
              <p:cNvCxnSpPr/>
              <p:nvPr/>
            </p:nvCxnSpPr>
            <p:spPr>
              <a:xfrm>
                <a:off x="3204516" y="1384107"/>
                <a:ext cx="414809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3204516" y="2788338"/>
                <a:ext cx="394476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204516" y="3493989"/>
                <a:ext cx="353808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204516" y="2084102"/>
                <a:ext cx="384986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44"/>
            <p:cNvGrpSpPr/>
            <p:nvPr/>
          </p:nvGrpSpPr>
          <p:grpSpPr bwMode="auto">
            <a:xfrm>
              <a:off x="4411848" y="1203598"/>
              <a:ext cx="3904568" cy="674750"/>
              <a:chOff x="4411848" y="1203598"/>
              <a:chExt cx="3904568" cy="67475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411848" y="1205254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230706" y="1203598"/>
                <a:ext cx="85710" cy="673899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85"/>
              <p:cNvGrpSpPr/>
              <p:nvPr/>
            </p:nvGrpSpPr>
            <p:grpSpPr bwMode="auto">
              <a:xfrm>
                <a:off x="4471507" y="1231941"/>
                <a:ext cx="3789990" cy="551069"/>
                <a:chOff x="5010952" y="1200882"/>
                <a:chExt cx="3236884" cy="470647"/>
              </a:xfrm>
            </p:grpSpPr>
            <p:sp>
              <p:nvSpPr>
                <p:cNvPr id="38" name="TextBox 37"/>
                <p:cNvSpPr txBox="1"/>
                <p:nvPr/>
              </p:nvSpPr>
              <p:spPr bwMode="auto">
                <a:xfrm>
                  <a:off x="5010952" y="1200882"/>
                  <a:ext cx="142566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宣传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6626049" y="1200882"/>
                  <a:ext cx="162178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汇报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" name="矩形 11"/>
            <p:cNvSpPr/>
            <p:nvPr/>
          </p:nvSpPr>
          <p:spPr>
            <a:xfrm>
              <a:off x="2723044" y="1339371"/>
              <a:ext cx="1231685" cy="289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58"/>
            <p:cNvGrpSpPr/>
            <p:nvPr/>
          </p:nvGrpSpPr>
          <p:grpSpPr bwMode="auto">
            <a:xfrm>
              <a:off x="4411848" y="2776956"/>
              <a:ext cx="3904568" cy="674751"/>
              <a:chOff x="4411848" y="2776956"/>
              <a:chExt cx="3904568" cy="67475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4411848" y="2776579"/>
                <a:ext cx="3861712" cy="675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230706" y="2776579"/>
                <a:ext cx="85710" cy="675554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2" name="组合 87"/>
              <p:cNvGrpSpPr/>
              <p:nvPr/>
            </p:nvGrpSpPr>
            <p:grpSpPr bwMode="auto">
              <a:xfrm>
                <a:off x="4468675" y="2814140"/>
                <a:ext cx="3562400" cy="551069"/>
                <a:chOff x="5062307" y="2537716"/>
                <a:chExt cx="3042508" cy="470647"/>
              </a:xfrm>
            </p:grpSpPr>
            <p:sp>
              <p:nvSpPr>
                <p:cNvPr id="33" name="TextBox 32"/>
                <p:cNvSpPr txBox="1"/>
                <p:nvPr/>
              </p:nvSpPr>
              <p:spPr bwMode="auto">
                <a:xfrm>
                  <a:off x="5062307" y="2537716"/>
                  <a:ext cx="1449119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快速提升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高级技能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6687008" y="2537716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专业技能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" name="矩形 13"/>
            <p:cNvSpPr/>
            <p:nvPr/>
          </p:nvSpPr>
          <p:spPr>
            <a:xfrm>
              <a:off x="2723044" y="2980240"/>
              <a:ext cx="1231685" cy="288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59"/>
            <p:cNvGrpSpPr/>
            <p:nvPr/>
          </p:nvGrpSpPr>
          <p:grpSpPr bwMode="auto">
            <a:xfrm>
              <a:off x="4411848" y="3572676"/>
              <a:ext cx="3904568" cy="911003"/>
              <a:chOff x="4411848" y="3572676"/>
              <a:chExt cx="3904568" cy="911003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4411848" y="3589563"/>
                <a:ext cx="3861712" cy="8941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230706" y="3589563"/>
                <a:ext cx="85710" cy="884181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组合 89"/>
              <p:cNvGrpSpPr/>
              <p:nvPr/>
            </p:nvGrpSpPr>
            <p:grpSpPr bwMode="auto">
              <a:xfrm>
                <a:off x="4498274" y="3572676"/>
                <a:ext cx="3377223" cy="818576"/>
                <a:chOff x="5087586" y="3169873"/>
                <a:chExt cx="2884356" cy="699114"/>
              </a:xfrm>
            </p:grpSpPr>
            <p:sp>
              <p:nvSpPr>
                <p:cNvPr id="28" name="TextBox 27"/>
                <p:cNvSpPr txBox="1"/>
                <p:nvPr/>
              </p:nvSpPr>
              <p:spPr bwMode="auto">
                <a:xfrm>
                  <a:off x="5087586" y="3169873"/>
                  <a:ext cx="1107399" cy="69911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素材分享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作品分享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教程分享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6694629" y="3218783"/>
                  <a:ext cx="1277313" cy="470646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市场管理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社区服务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>
            <a:xfrm>
              <a:off x="2727805" y="3804813"/>
              <a:ext cx="1231685" cy="288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社区交流部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57"/>
            <p:cNvGrpSpPr/>
            <p:nvPr/>
          </p:nvGrpSpPr>
          <p:grpSpPr bwMode="auto">
            <a:xfrm>
              <a:off x="4411848" y="1986308"/>
              <a:ext cx="3904568" cy="674751"/>
              <a:chOff x="4411848" y="1986308"/>
              <a:chExt cx="3904568" cy="67475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411848" y="1986777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230706" y="1986777"/>
                <a:ext cx="85710" cy="67389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组合 91"/>
              <p:cNvGrpSpPr/>
              <p:nvPr/>
            </p:nvGrpSpPr>
            <p:grpSpPr bwMode="auto">
              <a:xfrm>
                <a:off x="4471507" y="2019210"/>
                <a:ext cx="3560077" cy="551069"/>
                <a:chOff x="5010952" y="1863380"/>
                <a:chExt cx="3040524" cy="470647"/>
              </a:xfrm>
            </p:grpSpPr>
            <p:sp>
              <p:nvSpPr>
                <p:cNvPr id="23" name="TextBox 22"/>
                <p:cNvSpPr txBox="1"/>
                <p:nvPr/>
              </p:nvSpPr>
              <p:spPr bwMode="auto">
                <a:xfrm>
                  <a:off x="5010952" y="1863380"/>
                  <a:ext cx="1421315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模板设计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图表设计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33669" y="1891964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售后技术支持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8" name="矩形 17"/>
            <p:cNvSpPr/>
            <p:nvPr/>
          </p:nvSpPr>
          <p:spPr>
            <a:xfrm>
              <a:off x="2723044" y="2140764"/>
              <a:ext cx="1231685" cy="288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58012" y="1571179"/>
              <a:ext cx="328555" cy="2344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-7938" y="2542716"/>
            <a:ext cx="1241426" cy="1677987"/>
            <a:chOff x="-5136" y="1812600"/>
            <a:chExt cx="1242113" cy="1751579"/>
          </a:xfrm>
        </p:grpSpPr>
        <p:grpSp>
          <p:nvGrpSpPr>
            <p:cNvPr id="53" name="组合 19"/>
            <p:cNvGrpSpPr/>
            <p:nvPr/>
          </p:nvGrpSpPr>
          <p:grpSpPr bwMode="auto">
            <a:xfrm>
              <a:off x="-5136" y="1812600"/>
              <a:ext cx="1242113" cy="1751579"/>
              <a:chOff x="1187624" y="1824712"/>
              <a:chExt cx="1060841" cy="1495956"/>
            </a:xfrm>
          </p:grpSpPr>
          <p:sp>
            <p:nvSpPr>
              <p:cNvPr id="55" name="椭圆 55"/>
              <p:cNvSpPr/>
              <p:nvPr/>
            </p:nvSpPr>
            <p:spPr>
              <a:xfrm>
                <a:off x="1187624" y="1824712"/>
                <a:ext cx="1060841" cy="1495956"/>
              </a:xfrm>
              <a:custGeom>
                <a:avLst/>
                <a:gdLst/>
                <a:ahLst/>
                <a:cxnLst/>
                <a:rect l="l" t="t" r="r" b="b"/>
                <a:pathLst>
                  <a:path w="1060841" h="1495956">
                    <a:moveTo>
                      <a:pt x="312863" y="0"/>
                    </a:moveTo>
                    <a:cubicBezTo>
                      <a:pt x="725960" y="0"/>
                      <a:pt x="1060841" y="334881"/>
                      <a:pt x="1060841" y="747978"/>
                    </a:cubicBezTo>
                    <a:cubicBezTo>
                      <a:pt x="1060841" y="1161075"/>
                      <a:pt x="725960" y="1495956"/>
                      <a:pt x="312863" y="1495956"/>
                    </a:cubicBezTo>
                    <a:cubicBezTo>
                      <a:pt x="200839" y="1495956"/>
                      <a:pt x="94567" y="1471329"/>
                      <a:pt x="0" y="1425389"/>
                    </a:cubicBezTo>
                    <a:lnTo>
                      <a:pt x="0" y="70567"/>
                    </a:lnTo>
                    <a:cubicBezTo>
                      <a:pt x="94567" y="24627"/>
                      <a:pt x="200839" y="0"/>
                      <a:pt x="312863" y="0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椭圆 56"/>
              <p:cNvSpPr/>
              <p:nvPr/>
            </p:nvSpPr>
            <p:spPr>
              <a:xfrm>
                <a:off x="1187624" y="1896891"/>
                <a:ext cx="988942" cy="1351598"/>
              </a:xfrm>
              <a:custGeom>
                <a:avLst/>
                <a:gdLst/>
                <a:ahLst/>
                <a:cxnLst/>
                <a:rect l="l" t="t" r="r" b="b"/>
                <a:pathLst>
                  <a:path w="988693" h="1351662">
                    <a:moveTo>
                      <a:pt x="312863" y="0"/>
                    </a:moveTo>
                    <a:cubicBezTo>
                      <a:pt x="686114" y="0"/>
                      <a:pt x="988693" y="302580"/>
                      <a:pt x="988693" y="675831"/>
                    </a:cubicBezTo>
                    <a:cubicBezTo>
                      <a:pt x="988693" y="1049082"/>
                      <a:pt x="686114" y="1351662"/>
                      <a:pt x="312863" y="1351662"/>
                    </a:cubicBezTo>
                    <a:cubicBezTo>
                      <a:pt x="199388" y="1351662"/>
                      <a:pt x="92444" y="1323695"/>
                      <a:pt x="0" y="1271522"/>
                    </a:cubicBezTo>
                    <a:lnTo>
                      <a:pt x="0" y="80140"/>
                    </a:lnTo>
                    <a:cubicBezTo>
                      <a:pt x="92444" y="27967"/>
                      <a:pt x="199388" y="0"/>
                      <a:pt x="312863" y="0"/>
                    </a:cubicBez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23659" y="2089339"/>
              <a:ext cx="382800" cy="12511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组织机构</a:t>
              </a:r>
              <a:endPara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/>
        </p:nvGrpSpPr>
        <p:grpSpPr bwMode="auto">
          <a:xfrm>
            <a:off x="2635280" y="2752352"/>
            <a:ext cx="6483320" cy="1484313"/>
            <a:chOff x="2922294" y="2269784"/>
            <a:chExt cx="6483370" cy="1484069"/>
          </a:xfrm>
        </p:grpSpPr>
        <p:sp>
          <p:nvSpPr>
            <p:cNvPr id="4" name="矩形 3"/>
            <p:cNvSpPr/>
            <p:nvPr/>
          </p:nvSpPr>
          <p:spPr>
            <a:xfrm>
              <a:off x="2922294" y="2715798"/>
              <a:ext cx="6483370" cy="1038055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4743313" y="2269784"/>
              <a:ext cx="1108005" cy="458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en-US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业务总结</a:t>
              </a:r>
              <a:endPara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176429" y="2652308"/>
              <a:ext cx="547321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4731531" y="2789027"/>
              <a:ext cx="4532714" cy="853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851318" y="2652308"/>
              <a:ext cx="3554346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206286" y="1170432"/>
            <a:ext cx="4679053" cy="3958536"/>
            <a:chOff x="206286" y="1170432"/>
            <a:chExt cx="4679053" cy="3958536"/>
          </a:xfrm>
        </p:grpSpPr>
        <p:grpSp>
          <p:nvGrpSpPr>
            <p:cNvPr id="10" name="组合 14"/>
            <p:cNvGrpSpPr/>
            <p:nvPr/>
          </p:nvGrpSpPr>
          <p:grpSpPr bwMode="auto">
            <a:xfrm>
              <a:off x="206286" y="1170432"/>
              <a:ext cx="4679053" cy="3958536"/>
              <a:chOff x="1864244" y="567833"/>
              <a:chExt cx="5175228" cy="4378009"/>
            </a:xfrm>
            <a:solidFill>
              <a:srgbClr val="0094E1"/>
            </a:solidFill>
            <a:effectLst/>
          </p:grpSpPr>
          <p:sp>
            <p:nvSpPr>
              <p:cNvPr id="28" name="Freeform 7"/>
              <p:cNvSpPr/>
              <p:nvPr/>
            </p:nvSpPr>
            <p:spPr bwMode="auto">
              <a:xfrm>
                <a:off x="5278551" y="4731990"/>
                <a:ext cx="265176" cy="213852"/>
              </a:xfrm>
              <a:custGeom>
                <a:avLst/>
                <a:gdLst>
                  <a:gd name="T0" fmla="*/ 6 w 31"/>
                  <a:gd name="T1" fmla="*/ 4 h 25"/>
                  <a:gd name="T2" fmla="*/ 11 w 31"/>
                  <a:gd name="T3" fmla="*/ 4 h 25"/>
                  <a:gd name="T4" fmla="*/ 17 w 31"/>
                  <a:gd name="T5" fmla="*/ 1 h 25"/>
                  <a:gd name="T6" fmla="*/ 28 w 31"/>
                  <a:gd name="T7" fmla="*/ 0 h 25"/>
                  <a:gd name="T8" fmla="*/ 31 w 31"/>
                  <a:gd name="T9" fmla="*/ 2 h 25"/>
                  <a:gd name="T10" fmla="*/ 31 w 31"/>
                  <a:gd name="T11" fmla="*/ 6 h 25"/>
                  <a:gd name="T12" fmla="*/ 30 w 31"/>
                  <a:gd name="T13" fmla="*/ 9 h 25"/>
                  <a:gd name="T14" fmla="*/ 26 w 31"/>
                  <a:gd name="T15" fmla="*/ 13 h 25"/>
                  <a:gd name="T16" fmla="*/ 25 w 31"/>
                  <a:gd name="T17" fmla="*/ 18 h 25"/>
                  <a:gd name="T18" fmla="*/ 18 w 31"/>
                  <a:gd name="T19" fmla="*/ 22 h 25"/>
                  <a:gd name="T20" fmla="*/ 13 w 31"/>
                  <a:gd name="T21" fmla="*/ 25 h 25"/>
                  <a:gd name="T22" fmla="*/ 10 w 31"/>
                  <a:gd name="T23" fmla="*/ 25 h 25"/>
                  <a:gd name="T24" fmla="*/ 8 w 31"/>
                  <a:gd name="T25" fmla="*/ 24 h 25"/>
                  <a:gd name="T26" fmla="*/ 4 w 31"/>
                  <a:gd name="T27" fmla="*/ 24 h 25"/>
                  <a:gd name="T28" fmla="*/ 0 w 31"/>
                  <a:gd name="T29" fmla="*/ 21 h 25"/>
                  <a:gd name="T30" fmla="*/ 0 w 31"/>
                  <a:gd name="T31" fmla="*/ 14 h 25"/>
                  <a:gd name="T32" fmla="*/ 1 w 31"/>
                  <a:gd name="T33" fmla="*/ 10 h 25"/>
                  <a:gd name="T34" fmla="*/ 5 w 31"/>
                  <a:gd name="T35" fmla="*/ 10 h 25"/>
                  <a:gd name="T36" fmla="*/ 6 w 31"/>
                  <a:gd name="T37" fmla="*/ 8 h 25"/>
                  <a:gd name="T38" fmla="*/ 6 w 31"/>
                  <a:gd name="T39" fmla="*/ 4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"/>
                  <a:gd name="T61" fmla="*/ 0 h 25"/>
                  <a:gd name="T62" fmla="*/ 31 w 31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" h="25">
                    <a:moveTo>
                      <a:pt x="6" y="4"/>
                    </a:moveTo>
                    <a:lnTo>
                      <a:pt x="11" y="4"/>
                    </a:lnTo>
                    <a:lnTo>
                      <a:pt x="17" y="1"/>
                    </a:lnTo>
                    <a:lnTo>
                      <a:pt x="28" y="0"/>
                    </a:lnTo>
                    <a:lnTo>
                      <a:pt x="31" y="2"/>
                    </a:lnTo>
                    <a:lnTo>
                      <a:pt x="31" y="6"/>
                    </a:lnTo>
                    <a:lnTo>
                      <a:pt x="30" y="9"/>
                    </a:lnTo>
                    <a:lnTo>
                      <a:pt x="26" y="13"/>
                    </a:lnTo>
                    <a:lnTo>
                      <a:pt x="25" y="18"/>
                    </a:lnTo>
                    <a:lnTo>
                      <a:pt x="18" y="22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1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8"/>
                    </a:lnTo>
                    <a:cubicBezTo>
                      <a:pt x="6" y="8"/>
                      <a:pt x="6" y="4"/>
                      <a:pt x="6" y="4"/>
                    </a:cubicBez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8"/>
              <p:cNvSpPr/>
              <p:nvPr/>
            </p:nvSpPr>
            <p:spPr bwMode="auto">
              <a:xfrm>
                <a:off x="6372200" y="4240832"/>
                <a:ext cx="171082" cy="419150"/>
              </a:xfrm>
              <a:custGeom>
                <a:avLst/>
                <a:gdLst>
                  <a:gd name="T0" fmla="*/ 14 w 20"/>
                  <a:gd name="T1" fmla="*/ 0 h 49"/>
                  <a:gd name="T2" fmla="*/ 18 w 20"/>
                  <a:gd name="T3" fmla="*/ 0 h 49"/>
                  <a:gd name="T4" fmla="*/ 19 w 20"/>
                  <a:gd name="T5" fmla="*/ 2 h 49"/>
                  <a:gd name="T6" fmla="*/ 20 w 20"/>
                  <a:gd name="T7" fmla="*/ 6 h 49"/>
                  <a:gd name="T8" fmla="*/ 18 w 20"/>
                  <a:gd name="T9" fmla="*/ 9 h 49"/>
                  <a:gd name="T10" fmla="*/ 19 w 20"/>
                  <a:gd name="T11" fmla="*/ 22 h 49"/>
                  <a:gd name="T12" fmla="*/ 18 w 20"/>
                  <a:gd name="T13" fmla="*/ 25 h 49"/>
                  <a:gd name="T14" fmla="*/ 17 w 20"/>
                  <a:gd name="T15" fmla="*/ 27 h 49"/>
                  <a:gd name="T16" fmla="*/ 13 w 20"/>
                  <a:gd name="T17" fmla="*/ 34 h 49"/>
                  <a:gd name="T18" fmla="*/ 12 w 20"/>
                  <a:gd name="T19" fmla="*/ 38 h 49"/>
                  <a:gd name="T20" fmla="*/ 11 w 20"/>
                  <a:gd name="T21" fmla="*/ 47 h 49"/>
                  <a:gd name="T22" fmla="*/ 11 w 20"/>
                  <a:gd name="T23" fmla="*/ 49 h 49"/>
                  <a:gd name="T24" fmla="*/ 9 w 20"/>
                  <a:gd name="T25" fmla="*/ 49 h 49"/>
                  <a:gd name="T26" fmla="*/ 5 w 20"/>
                  <a:gd name="T27" fmla="*/ 43 h 49"/>
                  <a:gd name="T28" fmla="*/ 3 w 20"/>
                  <a:gd name="T29" fmla="*/ 43 h 49"/>
                  <a:gd name="T30" fmla="*/ 1 w 20"/>
                  <a:gd name="T31" fmla="*/ 38 h 49"/>
                  <a:gd name="T32" fmla="*/ 0 w 20"/>
                  <a:gd name="T33" fmla="*/ 37 h 49"/>
                  <a:gd name="T34" fmla="*/ 0 w 20"/>
                  <a:gd name="T35" fmla="*/ 33 h 49"/>
                  <a:gd name="T36" fmla="*/ 1 w 20"/>
                  <a:gd name="T37" fmla="*/ 30 h 49"/>
                  <a:gd name="T38" fmla="*/ 1 w 20"/>
                  <a:gd name="T39" fmla="*/ 27 h 49"/>
                  <a:gd name="T40" fmla="*/ 0 w 20"/>
                  <a:gd name="T41" fmla="*/ 26 h 49"/>
                  <a:gd name="T42" fmla="*/ 0 w 20"/>
                  <a:gd name="T43" fmla="*/ 24 h 49"/>
                  <a:gd name="T44" fmla="*/ 3 w 20"/>
                  <a:gd name="T45" fmla="*/ 19 h 49"/>
                  <a:gd name="T46" fmla="*/ 3 w 20"/>
                  <a:gd name="T47" fmla="*/ 17 h 49"/>
                  <a:gd name="T48" fmla="*/ 4 w 20"/>
                  <a:gd name="T49" fmla="*/ 13 h 49"/>
                  <a:gd name="T50" fmla="*/ 5 w 20"/>
                  <a:gd name="T51" fmla="*/ 10 h 49"/>
                  <a:gd name="T52" fmla="*/ 7 w 20"/>
                  <a:gd name="T53" fmla="*/ 7 h 49"/>
                  <a:gd name="T54" fmla="*/ 14 w 20"/>
                  <a:gd name="T55" fmla="*/ 0 h 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0"/>
                  <a:gd name="T85" fmla="*/ 0 h 49"/>
                  <a:gd name="T86" fmla="*/ 20 w 20"/>
                  <a:gd name="T87" fmla="*/ 49 h 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0" h="49">
                    <a:moveTo>
                      <a:pt x="14" y="0"/>
                    </a:moveTo>
                    <a:lnTo>
                      <a:pt x="18" y="0"/>
                    </a:lnTo>
                    <a:lnTo>
                      <a:pt x="19" y="2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9" y="22"/>
                    </a:lnTo>
                    <a:lnTo>
                      <a:pt x="18" y="25"/>
                    </a:lnTo>
                    <a:lnTo>
                      <a:pt x="17" y="27"/>
                    </a:lnTo>
                    <a:lnTo>
                      <a:pt x="13" y="34"/>
                    </a:lnTo>
                    <a:lnTo>
                      <a:pt x="12" y="38"/>
                    </a:lnTo>
                    <a:lnTo>
                      <a:pt x="11" y="47"/>
                    </a:lnTo>
                    <a:lnTo>
                      <a:pt x="11" y="49"/>
                    </a:lnTo>
                    <a:lnTo>
                      <a:pt x="9" y="49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7"/>
                    </a:lnTo>
                    <a:lnTo>
                      <a:pt x="0" y="33"/>
                    </a:lnTo>
                    <a:lnTo>
                      <a:pt x="1" y="30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4" y="13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14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9"/>
              <p:cNvSpPr/>
              <p:nvPr/>
            </p:nvSpPr>
            <p:spPr bwMode="auto">
              <a:xfrm>
                <a:off x="1864244" y="1055416"/>
                <a:ext cx="2070091" cy="1573953"/>
              </a:xfrm>
              <a:custGeom>
                <a:avLst/>
                <a:gdLst>
                  <a:gd name="T0" fmla="*/ 1180465 w 242"/>
                  <a:gd name="T1" fmla="*/ 205298 h 184"/>
                  <a:gd name="T2" fmla="*/ 1266006 w 242"/>
                  <a:gd name="T3" fmla="*/ 188190 h 184"/>
                  <a:gd name="T4" fmla="*/ 1257452 w 242"/>
                  <a:gd name="T5" fmla="*/ 102649 h 184"/>
                  <a:gd name="T6" fmla="*/ 1360101 w 242"/>
                  <a:gd name="T7" fmla="*/ 51325 h 184"/>
                  <a:gd name="T8" fmla="*/ 1471304 w 242"/>
                  <a:gd name="T9" fmla="*/ 0 h 184"/>
                  <a:gd name="T10" fmla="*/ 1591062 w 242"/>
                  <a:gd name="T11" fmla="*/ 145420 h 184"/>
                  <a:gd name="T12" fmla="*/ 1668049 w 242"/>
                  <a:gd name="T13" fmla="*/ 282285 h 184"/>
                  <a:gd name="T14" fmla="*/ 1633832 w 242"/>
                  <a:gd name="T15" fmla="*/ 470475 h 184"/>
                  <a:gd name="T16" fmla="*/ 1762144 w 242"/>
                  <a:gd name="T17" fmla="*/ 538908 h 184"/>
                  <a:gd name="T18" fmla="*/ 1975996 w 242"/>
                  <a:gd name="T19" fmla="*/ 633003 h 184"/>
                  <a:gd name="T20" fmla="*/ 2044429 w 242"/>
                  <a:gd name="T21" fmla="*/ 761314 h 184"/>
                  <a:gd name="T22" fmla="*/ 2044429 w 242"/>
                  <a:gd name="T23" fmla="*/ 829747 h 184"/>
                  <a:gd name="T24" fmla="*/ 2027321 w 242"/>
                  <a:gd name="T25" fmla="*/ 940950 h 184"/>
                  <a:gd name="T26" fmla="*/ 1873347 w 242"/>
                  <a:gd name="T27" fmla="*/ 975166 h 184"/>
                  <a:gd name="T28" fmla="*/ 1822022 w 242"/>
                  <a:gd name="T29" fmla="*/ 1043599 h 184"/>
                  <a:gd name="T30" fmla="*/ 1727927 w 242"/>
                  <a:gd name="T31" fmla="*/ 1086370 h 184"/>
                  <a:gd name="T32" fmla="*/ 1702265 w 242"/>
                  <a:gd name="T33" fmla="*/ 1146249 h 184"/>
                  <a:gd name="T34" fmla="*/ 1693711 w 242"/>
                  <a:gd name="T35" fmla="*/ 1223235 h 184"/>
                  <a:gd name="T36" fmla="*/ 1556845 w 242"/>
                  <a:gd name="T37" fmla="*/ 1274560 h 184"/>
                  <a:gd name="T38" fmla="*/ 1445642 w 242"/>
                  <a:gd name="T39" fmla="*/ 1300222 h 184"/>
                  <a:gd name="T40" fmla="*/ 1454196 w 242"/>
                  <a:gd name="T41" fmla="*/ 1334438 h 184"/>
                  <a:gd name="T42" fmla="*/ 1505521 w 242"/>
                  <a:gd name="T43" fmla="*/ 1402871 h 184"/>
                  <a:gd name="T44" fmla="*/ 1479859 w 242"/>
                  <a:gd name="T45" fmla="*/ 1496966 h 184"/>
                  <a:gd name="T46" fmla="*/ 1505521 w 242"/>
                  <a:gd name="T47" fmla="*/ 1565399 h 184"/>
                  <a:gd name="T48" fmla="*/ 1437088 w 242"/>
                  <a:gd name="T49" fmla="*/ 1565399 h 184"/>
                  <a:gd name="T50" fmla="*/ 1394318 w 242"/>
                  <a:gd name="T51" fmla="*/ 1565399 h 184"/>
                  <a:gd name="T52" fmla="*/ 1334439 w 242"/>
                  <a:gd name="T53" fmla="*/ 1556845 h 184"/>
                  <a:gd name="T54" fmla="*/ 1291669 w 242"/>
                  <a:gd name="T55" fmla="*/ 1496966 h 184"/>
                  <a:gd name="T56" fmla="*/ 1189019 w 242"/>
                  <a:gd name="T57" fmla="*/ 1496966 h 184"/>
                  <a:gd name="T58" fmla="*/ 1077816 w 242"/>
                  <a:gd name="T59" fmla="*/ 1479858 h 184"/>
                  <a:gd name="T60" fmla="*/ 966613 w 242"/>
                  <a:gd name="T61" fmla="*/ 1531183 h 184"/>
                  <a:gd name="T62" fmla="*/ 881072 w 242"/>
                  <a:gd name="T63" fmla="*/ 1531183 h 184"/>
                  <a:gd name="T64" fmla="*/ 795531 w 242"/>
                  <a:gd name="T65" fmla="*/ 1548291 h 184"/>
                  <a:gd name="T66" fmla="*/ 727098 w 242"/>
                  <a:gd name="T67" fmla="*/ 1479858 h 184"/>
                  <a:gd name="T68" fmla="*/ 667220 w 242"/>
                  <a:gd name="T69" fmla="*/ 1479858 h 184"/>
                  <a:gd name="T70" fmla="*/ 581679 w 242"/>
                  <a:gd name="T71" fmla="*/ 1514074 h 184"/>
                  <a:gd name="T72" fmla="*/ 504692 w 242"/>
                  <a:gd name="T73" fmla="*/ 1454196 h 184"/>
                  <a:gd name="T74" fmla="*/ 427705 w 242"/>
                  <a:gd name="T75" fmla="*/ 1514074 h 184"/>
                  <a:gd name="T76" fmla="*/ 350718 w 242"/>
                  <a:gd name="T77" fmla="*/ 1565399 h 184"/>
                  <a:gd name="T78" fmla="*/ 248069 w 242"/>
                  <a:gd name="T79" fmla="*/ 1479858 h 184"/>
                  <a:gd name="T80" fmla="*/ 239515 w 242"/>
                  <a:gd name="T81" fmla="*/ 1385763 h 184"/>
                  <a:gd name="T82" fmla="*/ 153974 w 242"/>
                  <a:gd name="T83" fmla="*/ 1317330 h 184"/>
                  <a:gd name="T84" fmla="*/ 111203 w 242"/>
                  <a:gd name="T85" fmla="*/ 1248898 h 184"/>
                  <a:gd name="T86" fmla="*/ 94095 w 242"/>
                  <a:gd name="T87" fmla="*/ 1171911 h 184"/>
                  <a:gd name="T88" fmla="*/ 51325 w 242"/>
                  <a:gd name="T89" fmla="*/ 1086370 h 184"/>
                  <a:gd name="T90" fmla="*/ 68433 w 242"/>
                  <a:gd name="T91" fmla="*/ 932396 h 184"/>
                  <a:gd name="T92" fmla="*/ 0 w 242"/>
                  <a:gd name="T93" fmla="*/ 932396 h 184"/>
                  <a:gd name="T94" fmla="*/ 17108 w 242"/>
                  <a:gd name="T95" fmla="*/ 855409 h 184"/>
                  <a:gd name="T96" fmla="*/ 25662 w 242"/>
                  <a:gd name="T97" fmla="*/ 821193 h 184"/>
                  <a:gd name="T98" fmla="*/ 171082 w 242"/>
                  <a:gd name="T99" fmla="*/ 744206 h 184"/>
                  <a:gd name="T100" fmla="*/ 248069 w 242"/>
                  <a:gd name="T101" fmla="*/ 752760 h 184"/>
                  <a:gd name="T102" fmla="*/ 342164 w 242"/>
                  <a:gd name="T103" fmla="*/ 727098 h 184"/>
                  <a:gd name="T104" fmla="*/ 453367 w 242"/>
                  <a:gd name="T105" fmla="*/ 701436 h 184"/>
                  <a:gd name="T106" fmla="*/ 590233 w 242"/>
                  <a:gd name="T107" fmla="*/ 709990 h 184"/>
                  <a:gd name="T108" fmla="*/ 675774 w 242"/>
                  <a:gd name="T109" fmla="*/ 633003 h 184"/>
                  <a:gd name="T110" fmla="*/ 752760 w 242"/>
                  <a:gd name="T111" fmla="*/ 521800 h 184"/>
                  <a:gd name="T112" fmla="*/ 752760 w 242"/>
                  <a:gd name="T113" fmla="*/ 359272 h 184"/>
                  <a:gd name="T114" fmla="*/ 821193 w 242"/>
                  <a:gd name="T115" fmla="*/ 333610 h 184"/>
                  <a:gd name="T116" fmla="*/ 949505 w 242"/>
                  <a:gd name="T117" fmla="*/ 367826 h 184"/>
                  <a:gd name="T118" fmla="*/ 949505 w 242"/>
                  <a:gd name="T119" fmla="*/ 299393 h 184"/>
                  <a:gd name="T120" fmla="*/ 1043600 w 242"/>
                  <a:gd name="T121" fmla="*/ 171082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2"/>
                  <a:gd name="T184" fmla="*/ 0 h 184"/>
                  <a:gd name="T185" fmla="*/ 242 w 242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2" h="184">
                    <a:moveTo>
                      <a:pt x="126" y="18"/>
                    </a:moveTo>
                    <a:lnTo>
                      <a:pt x="132" y="23"/>
                    </a:lnTo>
                    <a:lnTo>
                      <a:pt x="138" y="24"/>
                    </a:lnTo>
                    <a:lnTo>
                      <a:pt x="139" y="25"/>
                    </a:lnTo>
                    <a:lnTo>
                      <a:pt x="145" y="25"/>
                    </a:lnTo>
                    <a:lnTo>
                      <a:pt x="148" y="22"/>
                    </a:lnTo>
                    <a:lnTo>
                      <a:pt x="148" y="17"/>
                    </a:lnTo>
                    <a:lnTo>
                      <a:pt x="147" y="16"/>
                    </a:lnTo>
                    <a:lnTo>
                      <a:pt x="147" y="12"/>
                    </a:lnTo>
                    <a:lnTo>
                      <a:pt x="150" y="9"/>
                    </a:lnTo>
                    <a:lnTo>
                      <a:pt x="154" y="7"/>
                    </a:lnTo>
                    <a:lnTo>
                      <a:pt x="159" y="6"/>
                    </a:lnTo>
                    <a:lnTo>
                      <a:pt x="163" y="6"/>
                    </a:lnTo>
                    <a:lnTo>
                      <a:pt x="166" y="0"/>
                    </a:lnTo>
                    <a:lnTo>
                      <a:pt x="172" y="0"/>
                    </a:lnTo>
                    <a:lnTo>
                      <a:pt x="174" y="8"/>
                    </a:lnTo>
                    <a:lnTo>
                      <a:pt x="179" y="14"/>
                    </a:lnTo>
                    <a:lnTo>
                      <a:pt x="186" y="17"/>
                    </a:lnTo>
                    <a:lnTo>
                      <a:pt x="192" y="21"/>
                    </a:lnTo>
                    <a:lnTo>
                      <a:pt x="193" y="29"/>
                    </a:lnTo>
                    <a:lnTo>
                      <a:pt x="195" y="33"/>
                    </a:lnTo>
                    <a:lnTo>
                      <a:pt x="196" y="44"/>
                    </a:lnTo>
                    <a:lnTo>
                      <a:pt x="191" y="48"/>
                    </a:lnTo>
                    <a:lnTo>
                      <a:pt x="191" y="55"/>
                    </a:lnTo>
                    <a:lnTo>
                      <a:pt x="195" y="59"/>
                    </a:lnTo>
                    <a:lnTo>
                      <a:pt x="199" y="60"/>
                    </a:lnTo>
                    <a:lnTo>
                      <a:pt x="206" y="63"/>
                    </a:lnTo>
                    <a:lnTo>
                      <a:pt x="216" y="63"/>
                    </a:lnTo>
                    <a:lnTo>
                      <a:pt x="227" y="74"/>
                    </a:lnTo>
                    <a:lnTo>
                      <a:pt x="231" y="74"/>
                    </a:lnTo>
                    <a:lnTo>
                      <a:pt x="234" y="77"/>
                    </a:lnTo>
                    <a:lnTo>
                      <a:pt x="236" y="85"/>
                    </a:lnTo>
                    <a:lnTo>
                      <a:pt x="239" y="89"/>
                    </a:lnTo>
                    <a:lnTo>
                      <a:pt x="239" y="92"/>
                    </a:lnTo>
                    <a:lnTo>
                      <a:pt x="242" y="97"/>
                    </a:lnTo>
                    <a:lnTo>
                      <a:pt x="239" y="97"/>
                    </a:lnTo>
                    <a:lnTo>
                      <a:pt x="237" y="98"/>
                    </a:lnTo>
                    <a:lnTo>
                      <a:pt x="236" y="100"/>
                    </a:lnTo>
                    <a:lnTo>
                      <a:pt x="237" y="110"/>
                    </a:lnTo>
                    <a:lnTo>
                      <a:pt x="233" y="111"/>
                    </a:lnTo>
                    <a:lnTo>
                      <a:pt x="223" y="111"/>
                    </a:lnTo>
                    <a:lnTo>
                      <a:pt x="219" y="114"/>
                    </a:lnTo>
                    <a:lnTo>
                      <a:pt x="217" y="117"/>
                    </a:lnTo>
                    <a:lnTo>
                      <a:pt x="216" y="119"/>
                    </a:lnTo>
                    <a:lnTo>
                      <a:pt x="213" y="122"/>
                    </a:lnTo>
                    <a:lnTo>
                      <a:pt x="213" y="124"/>
                    </a:lnTo>
                    <a:lnTo>
                      <a:pt x="207" y="126"/>
                    </a:lnTo>
                    <a:lnTo>
                      <a:pt x="202" y="127"/>
                    </a:lnTo>
                    <a:lnTo>
                      <a:pt x="201" y="129"/>
                    </a:lnTo>
                    <a:lnTo>
                      <a:pt x="199" y="132"/>
                    </a:lnTo>
                    <a:lnTo>
                      <a:pt x="199" y="134"/>
                    </a:lnTo>
                    <a:lnTo>
                      <a:pt x="202" y="141"/>
                    </a:lnTo>
                    <a:lnTo>
                      <a:pt x="201" y="143"/>
                    </a:lnTo>
                    <a:lnTo>
                      <a:pt x="198" y="143"/>
                    </a:lnTo>
                    <a:lnTo>
                      <a:pt x="193" y="145"/>
                    </a:lnTo>
                    <a:lnTo>
                      <a:pt x="185" y="149"/>
                    </a:lnTo>
                    <a:lnTo>
                      <a:pt x="182" y="149"/>
                    </a:lnTo>
                    <a:lnTo>
                      <a:pt x="173" y="149"/>
                    </a:lnTo>
                    <a:lnTo>
                      <a:pt x="169" y="150"/>
                    </a:lnTo>
                    <a:lnTo>
                      <a:pt x="169" y="152"/>
                    </a:lnTo>
                    <a:lnTo>
                      <a:pt x="171" y="154"/>
                    </a:lnTo>
                    <a:lnTo>
                      <a:pt x="171" y="156"/>
                    </a:lnTo>
                    <a:lnTo>
                      <a:pt x="170" y="156"/>
                    </a:lnTo>
                    <a:lnTo>
                      <a:pt x="172" y="159"/>
                    </a:lnTo>
                    <a:lnTo>
                      <a:pt x="176" y="162"/>
                    </a:lnTo>
                    <a:lnTo>
                      <a:pt x="176" y="164"/>
                    </a:lnTo>
                    <a:lnTo>
                      <a:pt x="179" y="167"/>
                    </a:lnTo>
                    <a:lnTo>
                      <a:pt x="179" y="170"/>
                    </a:lnTo>
                    <a:lnTo>
                      <a:pt x="173" y="175"/>
                    </a:lnTo>
                    <a:lnTo>
                      <a:pt x="173" y="177"/>
                    </a:lnTo>
                    <a:lnTo>
                      <a:pt x="176" y="181"/>
                    </a:lnTo>
                    <a:lnTo>
                      <a:pt x="176" y="183"/>
                    </a:lnTo>
                    <a:lnTo>
                      <a:pt x="174" y="184"/>
                    </a:lnTo>
                    <a:lnTo>
                      <a:pt x="171" y="184"/>
                    </a:lnTo>
                    <a:lnTo>
                      <a:pt x="168" y="183"/>
                    </a:lnTo>
                    <a:lnTo>
                      <a:pt x="167" y="181"/>
                    </a:lnTo>
                    <a:lnTo>
                      <a:pt x="163" y="181"/>
                    </a:lnTo>
                    <a:lnTo>
                      <a:pt x="163" y="183"/>
                    </a:lnTo>
                    <a:lnTo>
                      <a:pt x="159" y="183"/>
                    </a:lnTo>
                    <a:lnTo>
                      <a:pt x="158" y="184"/>
                    </a:lnTo>
                    <a:lnTo>
                      <a:pt x="156" y="182"/>
                    </a:lnTo>
                    <a:lnTo>
                      <a:pt x="156" y="178"/>
                    </a:lnTo>
                    <a:lnTo>
                      <a:pt x="154" y="178"/>
                    </a:lnTo>
                    <a:lnTo>
                      <a:pt x="151" y="175"/>
                    </a:lnTo>
                    <a:lnTo>
                      <a:pt x="148" y="173"/>
                    </a:lnTo>
                    <a:lnTo>
                      <a:pt x="144" y="173"/>
                    </a:lnTo>
                    <a:lnTo>
                      <a:pt x="139" y="175"/>
                    </a:lnTo>
                    <a:lnTo>
                      <a:pt x="133" y="174"/>
                    </a:lnTo>
                    <a:lnTo>
                      <a:pt x="130" y="173"/>
                    </a:lnTo>
                    <a:lnTo>
                      <a:pt x="126" y="173"/>
                    </a:lnTo>
                    <a:lnTo>
                      <a:pt x="119" y="177"/>
                    </a:lnTo>
                    <a:lnTo>
                      <a:pt x="117" y="179"/>
                    </a:lnTo>
                    <a:lnTo>
                      <a:pt x="113" y="179"/>
                    </a:lnTo>
                    <a:lnTo>
                      <a:pt x="110" y="177"/>
                    </a:lnTo>
                    <a:lnTo>
                      <a:pt x="106" y="177"/>
                    </a:lnTo>
                    <a:lnTo>
                      <a:pt x="103" y="179"/>
                    </a:lnTo>
                    <a:lnTo>
                      <a:pt x="100" y="179"/>
                    </a:lnTo>
                    <a:lnTo>
                      <a:pt x="96" y="181"/>
                    </a:lnTo>
                    <a:lnTo>
                      <a:pt x="93" y="181"/>
                    </a:lnTo>
                    <a:lnTo>
                      <a:pt x="88" y="179"/>
                    </a:lnTo>
                    <a:lnTo>
                      <a:pt x="85" y="177"/>
                    </a:lnTo>
                    <a:lnTo>
                      <a:pt x="85" y="173"/>
                    </a:lnTo>
                    <a:lnTo>
                      <a:pt x="83" y="172"/>
                    </a:lnTo>
                    <a:lnTo>
                      <a:pt x="80" y="172"/>
                    </a:lnTo>
                    <a:lnTo>
                      <a:pt x="78" y="173"/>
                    </a:lnTo>
                    <a:lnTo>
                      <a:pt x="77" y="175"/>
                    </a:lnTo>
                    <a:lnTo>
                      <a:pt x="73" y="176"/>
                    </a:lnTo>
                    <a:lnTo>
                      <a:pt x="68" y="177"/>
                    </a:lnTo>
                    <a:lnTo>
                      <a:pt x="66" y="173"/>
                    </a:lnTo>
                    <a:lnTo>
                      <a:pt x="63" y="172"/>
                    </a:lnTo>
                    <a:lnTo>
                      <a:pt x="59" y="170"/>
                    </a:lnTo>
                    <a:lnTo>
                      <a:pt x="56" y="171"/>
                    </a:lnTo>
                    <a:lnTo>
                      <a:pt x="53" y="173"/>
                    </a:lnTo>
                    <a:lnTo>
                      <a:pt x="50" y="177"/>
                    </a:lnTo>
                    <a:lnTo>
                      <a:pt x="50" y="179"/>
                    </a:lnTo>
                    <a:lnTo>
                      <a:pt x="46" y="183"/>
                    </a:lnTo>
                    <a:lnTo>
                      <a:pt x="41" y="183"/>
                    </a:lnTo>
                    <a:lnTo>
                      <a:pt x="37" y="180"/>
                    </a:lnTo>
                    <a:lnTo>
                      <a:pt x="37" y="179"/>
                    </a:lnTo>
                    <a:lnTo>
                      <a:pt x="29" y="173"/>
                    </a:lnTo>
                    <a:lnTo>
                      <a:pt x="29" y="167"/>
                    </a:lnTo>
                    <a:lnTo>
                      <a:pt x="31" y="165"/>
                    </a:lnTo>
                    <a:lnTo>
                      <a:pt x="28" y="162"/>
                    </a:lnTo>
                    <a:lnTo>
                      <a:pt x="23" y="162"/>
                    </a:lnTo>
                    <a:lnTo>
                      <a:pt x="20" y="158"/>
                    </a:lnTo>
                    <a:lnTo>
                      <a:pt x="18" y="154"/>
                    </a:lnTo>
                    <a:lnTo>
                      <a:pt x="15" y="153"/>
                    </a:lnTo>
                    <a:lnTo>
                      <a:pt x="13" y="152"/>
                    </a:lnTo>
                    <a:lnTo>
                      <a:pt x="13" y="146"/>
                    </a:lnTo>
                    <a:lnTo>
                      <a:pt x="15" y="144"/>
                    </a:lnTo>
                    <a:lnTo>
                      <a:pt x="15" y="142"/>
                    </a:lnTo>
                    <a:lnTo>
                      <a:pt x="11" y="137"/>
                    </a:lnTo>
                    <a:lnTo>
                      <a:pt x="3" y="133"/>
                    </a:lnTo>
                    <a:lnTo>
                      <a:pt x="4" y="128"/>
                    </a:lnTo>
                    <a:lnTo>
                      <a:pt x="6" y="127"/>
                    </a:lnTo>
                    <a:lnTo>
                      <a:pt x="9" y="124"/>
                    </a:lnTo>
                    <a:lnTo>
                      <a:pt x="10" y="111"/>
                    </a:lnTo>
                    <a:lnTo>
                      <a:pt x="8" y="109"/>
                    </a:lnTo>
                    <a:lnTo>
                      <a:pt x="2" y="109"/>
                    </a:lnTo>
                    <a:lnTo>
                      <a:pt x="1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3" y="103"/>
                    </a:lnTo>
                    <a:lnTo>
                      <a:pt x="2" y="100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3" y="96"/>
                    </a:lnTo>
                    <a:lnTo>
                      <a:pt x="6" y="90"/>
                    </a:lnTo>
                    <a:lnTo>
                      <a:pt x="12" y="88"/>
                    </a:lnTo>
                    <a:lnTo>
                      <a:pt x="20" y="87"/>
                    </a:lnTo>
                    <a:lnTo>
                      <a:pt x="25" y="85"/>
                    </a:lnTo>
                    <a:lnTo>
                      <a:pt x="29" y="85"/>
                    </a:lnTo>
                    <a:lnTo>
                      <a:pt x="29" y="88"/>
                    </a:lnTo>
                    <a:lnTo>
                      <a:pt x="31" y="91"/>
                    </a:lnTo>
                    <a:lnTo>
                      <a:pt x="36" y="91"/>
                    </a:lnTo>
                    <a:lnTo>
                      <a:pt x="40" y="85"/>
                    </a:lnTo>
                    <a:lnTo>
                      <a:pt x="47" y="85"/>
                    </a:lnTo>
                    <a:lnTo>
                      <a:pt x="50" y="83"/>
                    </a:lnTo>
                    <a:lnTo>
                      <a:pt x="53" y="82"/>
                    </a:lnTo>
                    <a:lnTo>
                      <a:pt x="59" y="85"/>
                    </a:lnTo>
                    <a:lnTo>
                      <a:pt x="61" y="83"/>
                    </a:lnTo>
                    <a:lnTo>
                      <a:pt x="69" y="83"/>
                    </a:lnTo>
                    <a:lnTo>
                      <a:pt x="76" y="79"/>
                    </a:lnTo>
                    <a:lnTo>
                      <a:pt x="76" y="76"/>
                    </a:lnTo>
                    <a:lnTo>
                      <a:pt x="79" y="74"/>
                    </a:lnTo>
                    <a:lnTo>
                      <a:pt x="82" y="67"/>
                    </a:lnTo>
                    <a:lnTo>
                      <a:pt x="84" y="66"/>
                    </a:lnTo>
                    <a:lnTo>
                      <a:pt x="88" y="61"/>
                    </a:lnTo>
                    <a:lnTo>
                      <a:pt x="88" y="53"/>
                    </a:lnTo>
                    <a:lnTo>
                      <a:pt x="87" y="52"/>
                    </a:lnTo>
                    <a:lnTo>
                      <a:pt x="88" y="42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96" y="39"/>
                    </a:lnTo>
                    <a:lnTo>
                      <a:pt x="107" y="41"/>
                    </a:lnTo>
                    <a:lnTo>
                      <a:pt x="109" y="43"/>
                    </a:lnTo>
                    <a:lnTo>
                      <a:pt x="111" y="43"/>
                    </a:lnTo>
                    <a:lnTo>
                      <a:pt x="113" y="41"/>
                    </a:lnTo>
                    <a:lnTo>
                      <a:pt x="111" y="40"/>
                    </a:lnTo>
                    <a:lnTo>
                      <a:pt x="111" y="35"/>
                    </a:lnTo>
                    <a:lnTo>
                      <a:pt x="117" y="29"/>
                    </a:lnTo>
                    <a:lnTo>
                      <a:pt x="117" y="26"/>
                    </a:lnTo>
                    <a:lnTo>
                      <a:pt x="122" y="20"/>
                    </a:lnTo>
                    <a:lnTo>
                      <a:pt x="123" y="18"/>
                    </a:lnTo>
                    <a:lnTo>
                      <a:pt x="126" y="1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0"/>
              <p:cNvSpPr/>
              <p:nvPr/>
            </p:nvSpPr>
            <p:spPr bwMode="auto">
              <a:xfrm>
                <a:off x="2060988" y="2509612"/>
                <a:ext cx="2035875" cy="1257451"/>
              </a:xfrm>
              <a:custGeom>
                <a:avLst/>
                <a:gdLst>
                  <a:gd name="T0" fmla="*/ 1847685 w 238"/>
                  <a:gd name="T1" fmla="*/ 1103477 h 147"/>
                  <a:gd name="T2" fmla="*/ 1822023 w 238"/>
                  <a:gd name="T3" fmla="*/ 1180464 h 147"/>
                  <a:gd name="T4" fmla="*/ 1762144 w 238"/>
                  <a:gd name="T5" fmla="*/ 1137694 h 147"/>
                  <a:gd name="T6" fmla="*/ 1659495 w 238"/>
                  <a:gd name="T7" fmla="*/ 1094923 h 147"/>
                  <a:gd name="T8" fmla="*/ 1599616 w 238"/>
                  <a:gd name="T9" fmla="*/ 1154802 h 147"/>
                  <a:gd name="T10" fmla="*/ 1531183 w 238"/>
                  <a:gd name="T11" fmla="*/ 1197572 h 147"/>
                  <a:gd name="T12" fmla="*/ 1411426 w 238"/>
                  <a:gd name="T13" fmla="*/ 1257451 h 147"/>
                  <a:gd name="T14" fmla="*/ 1257452 w 238"/>
                  <a:gd name="T15" fmla="*/ 1214681 h 147"/>
                  <a:gd name="T16" fmla="*/ 1248898 w 238"/>
                  <a:gd name="T17" fmla="*/ 1163356 h 147"/>
                  <a:gd name="T18" fmla="*/ 1171911 w 238"/>
                  <a:gd name="T19" fmla="*/ 1112032 h 147"/>
                  <a:gd name="T20" fmla="*/ 1043600 w 238"/>
                  <a:gd name="T21" fmla="*/ 1043599 h 147"/>
                  <a:gd name="T22" fmla="*/ 975167 w 238"/>
                  <a:gd name="T23" fmla="*/ 1146248 h 147"/>
                  <a:gd name="T24" fmla="*/ 923842 w 238"/>
                  <a:gd name="T25" fmla="*/ 1094923 h 147"/>
                  <a:gd name="T26" fmla="*/ 923842 w 238"/>
                  <a:gd name="T27" fmla="*/ 1043599 h 147"/>
                  <a:gd name="T28" fmla="*/ 821193 w 238"/>
                  <a:gd name="T29" fmla="*/ 1077815 h 147"/>
                  <a:gd name="T30" fmla="*/ 658666 w 238"/>
                  <a:gd name="T31" fmla="*/ 1017936 h 147"/>
                  <a:gd name="T32" fmla="*/ 590233 w 238"/>
                  <a:gd name="T33" fmla="*/ 923841 h 147"/>
                  <a:gd name="T34" fmla="*/ 496138 w 238"/>
                  <a:gd name="T35" fmla="*/ 821192 h 147"/>
                  <a:gd name="T36" fmla="*/ 410597 w 238"/>
                  <a:gd name="T37" fmla="*/ 786976 h 147"/>
                  <a:gd name="T38" fmla="*/ 325056 w 238"/>
                  <a:gd name="T39" fmla="*/ 684327 h 147"/>
                  <a:gd name="T40" fmla="*/ 239515 w 238"/>
                  <a:gd name="T41" fmla="*/ 667219 h 147"/>
                  <a:gd name="T42" fmla="*/ 153974 w 238"/>
                  <a:gd name="T43" fmla="*/ 581678 h 147"/>
                  <a:gd name="T44" fmla="*/ 34216 w 238"/>
                  <a:gd name="T45" fmla="*/ 487583 h 147"/>
                  <a:gd name="T46" fmla="*/ 25662 w 238"/>
                  <a:gd name="T47" fmla="*/ 419150 h 147"/>
                  <a:gd name="T48" fmla="*/ 17108 w 238"/>
                  <a:gd name="T49" fmla="*/ 299393 h 147"/>
                  <a:gd name="T50" fmla="*/ 102649 w 238"/>
                  <a:gd name="T51" fmla="*/ 333609 h 147"/>
                  <a:gd name="T52" fmla="*/ 85541 w 238"/>
                  <a:gd name="T53" fmla="*/ 179636 h 147"/>
                  <a:gd name="T54" fmla="*/ 153974 w 238"/>
                  <a:gd name="T55" fmla="*/ 111203 h 147"/>
                  <a:gd name="T56" fmla="*/ 230961 w 238"/>
                  <a:gd name="T57" fmla="*/ 59879 h 147"/>
                  <a:gd name="T58" fmla="*/ 307948 w 238"/>
                  <a:gd name="T59" fmla="*/ 0 h 147"/>
                  <a:gd name="T60" fmla="*/ 384934 w 238"/>
                  <a:gd name="T61" fmla="*/ 59879 h 147"/>
                  <a:gd name="T62" fmla="*/ 487584 w 238"/>
                  <a:gd name="T63" fmla="*/ 17108 h 147"/>
                  <a:gd name="T64" fmla="*/ 530354 w 238"/>
                  <a:gd name="T65" fmla="*/ 59879 h 147"/>
                  <a:gd name="T66" fmla="*/ 624449 w 238"/>
                  <a:gd name="T67" fmla="*/ 94095 h 147"/>
                  <a:gd name="T68" fmla="*/ 709990 w 238"/>
                  <a:gd name="T69" fmla="*/ 59879 h 147"/>
                  <a:gd name="T70" fmla="*/ 812639 w 238"/>
                  <a:gd name="T71" fmla="*/ 76987 h 147"/>
                  <a:gd name="T72" fmla="*/ 915288 w 238"/>
                  <a:gd name="T73" fmla="*/ 25662 h 147"/>
                  <a:gd name="T74" fmla="*/ 1035046 w 238"/>
                  <a:gd name="T75" fmla="*/ 25662 h 147"/>
                  <a:gd name="T76" fmla="*/ 1120587 w 238"/>
                  <a:gd name="T77" fmla="*/ 68433 h 147"/>
                  <a:gd name="T78" fmla="*/ 1154803 w 238"/>
                  <a:gd name="T79" fmla="*/ 119757 h 147"/>
                  <a:gd name="T80" fmla="*/ 1146249 w 238"/>
                  <a:gd name="T81" fmla="*/ 196744 h 147"/>
                  <a:gd name="T82" fmla="*/ 1197574 w 238"/>
                  <a:gd name="T83" fmla="*/ 436258 h 147"/>
                  <a:gd name="T84" fmla="*/ 1317331 w 238"/>
                  <a:gd name="T85" fmla="*/ 504691 h 147"/>
                  <a:gd name="T86" fmla="*/ 1437088 w 238"/>
                  <a:gd name="T87" fmla="*/ 564570 h 147"/>
                  <a:gd name="T88" fmla="*/ 1591062 w 238"/>
                  <a:gd name="T89" fmla="*/ 573124 h 147"/>
                  <a:gd name="T90" fmla="*/ 1676603 w 238"/>
                  <a:gd name="T91" fmla="*/ 641557 h 147"/>
                  <a:gd name="T92" fmla="*/ 1727928 w 238"/>
                  <a:gd name="T93" fmla="*/ 709989 h 147"/>
                  <a:gd name="T94" fmla="*/ 1787806 w 238"/>
                  <a:gd name="T95" fmla="*/ 718543 h 147"/>
                  <a:gd name="T96" fmla="*/ 1881901 w 238"/>
                  <a:gd name="T97" fmla="*/ 624448 h 147"/>
                  <a:gd name="T98" fmla="*/ 1984550 w 238"/>
                  <a:gd name="T99" fmla="*/ 744206 h 147"/>
                  <a:gd name="T100" fmla="*/ 2027321 w 238"/>
                  <a:gd name="T101" fmla="*/ 855409 h 147"/>
                  <a:gd name="T102" fmla="*/ 2010213 w 238"/>
                  <a:gd name="T103" fmla="*/ 975166 h 147"/>
                  <a:gd name="T104" fmla="*/ 2010213 w 238"/>
                  <a:gd name="T105" fmla="*/ 1060707 h 147"/>
                  <a:gd name="T106" fmla="*/ 1967442 w 238"/>
                  <a:gd name="T107" fmla="*/ 1086369 h 147"/>
                  <a:gd name="T108" fmla="*/ 1916118 w 238"/>
                  <a:gd name="T109" fmla="*/ 1154802 h 1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38"/>
                  <a:gd name="T166" fmla="*/ 0 h 147"/>
                  <a:gd name="T167" fmla="*/ 238 w 238"/>
                  <a:gd name="T168" fmla="*/ 147 h 147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38" h="147">
                    <a:moveTo>
                      <a:pt x="224" y="135"/>
                    </a:moveTo>
                    <a:lnTo>
                      <a:pt x="219" y="129"/>
                    </a:lnTo>
                    <a:lnTo>
                      <a:pt x="216" y="129"/>
                    </a:lnTo>
                    <a:lnTo>
                      <a:pt x="213" y="133"/>
                    </a:lnTo>
                    <a:lnTo>
                      <a:pt x="213" y="136"/>
                    </a:lnTo>
                    <a:lnTo>
                      <a:pt x="213" y="138"/>
                    </a:lnTo>
                    <a:lnTo>
                      <a:pt x="210" y="138"/>
                    </a:lnTo>
                    <a:lnTo>
                      <a:pt x="206" y="136"/>
                    </a:lnTo>
                    <a:lnTo>
                      <a:pt x="206" y="133"/>
                    </a:lnTo>
                    <a:lnTo>
                      <a:pt x="198" y="131"/>
                    </a:lnTo>
                    <a:lnTo>
                      <a:pt x="197" y="128"/>
                    </a:lnTo>
                    <a:lnTo>
                      <a:pt x="194" y="128"/>
                    </a:lnTo>
                    <a:lnTo>
                      <a:pt x="189" y="133"/>
                    </a:lnTo>
                    <a:lnTo>
                      <a:pt x="189" y="135"/>
                    </a:lnTo>
                    <a:lnTo>
                      <a:pt x="187" y="135"/>
                    </a:lnTo>
                    <a:lnTo>
                      <a:pt x="185" y="135"/>
                    </a:lnTo>
                    <a:lnTo>
                      <a:pt x="183" y="135"/>
                    </a:lnTo>
                    <a:lnTo>
                      <a:pt x="179" y="140"/>
                    </a:lnTo>
                    <a:lnTo>
                      <a:pt x="175" y="140"/>
                    </a:lnTo>
                    <a:lnTo>
                      <a:pt x="171" y="145"/>
                    </a:lnTo>
                    <a:lnTo>
                      <a:pt x="165" y="147"/>
                    </a:lnTo>
                    <a:lnTo>
                      <a:pt x="150" y="147"/>
                    </a:lnTo>
                    <a:lnTo>
                      <a:pt x="147" y="145"/>
                    </a:lnTo>
                    <a:lnTo>
                      <a:pt x="147" y="142"/>
                    </a:lnTo>
                    <a:lnTo>
                      <a:pt x="149" y="139"/>
                    </a:lnTo>
                    <a:lnTo>
                      <a:pt x="149" y="137"/>
                    </a:lnTo>
                    <a:lnTo>
                      <a:pt x="146" y="136"/>
                    </a:lnTo>
                    <a:lnTo>
                      <a:pt x="144" y="134"/>
                    </a:lnTo>
                    <a:lnTo>
                      <a:pt x="144" y="131"/>
                    </a:lnTo>
                    <a:lnTo>
                      <a:pt x="137" y="130"/>
                    </a:lnTo>
                    <a:lnTo>
                      <a:pt x="135" y="126"/>
                    </a:lnTo>
                    <a:lnTo>
                      <a:pt x="127" y="122"/>
                    </a:lnTo>
                    <a:lnTo>
                      <a:pt x="122" y="122"/>
                    </a:lnTo>
                    <a:lnTo>
                      <a:pt x="119" y="125"/>
                    </a:lnTo>
                    <a:lnTo>
                      <a:pt x="115" y="128"/>
                    </a:lnTo>
                    <a:lnTo>
                      <a:pt x="114" y="134"/>
                    </a:lnTo>
                    <a:lnTo>
                      <a:pt x="111" y="135"/>
                    </a:lnTo>
                    <a:lnTo>
                      <a:pt x="109" y="132"/>
                    </a:lnTo>
                    <a:lnTo>
                      <a:pt x="108" y="128"/>
                    </a:lnTo>
                    <a:lnTo>
                      <a:pt x="110" y="125"/>
                    </a:lnTo>
                    <a:lnTo>
                      <a:pt x="110" y="123"/>
                    </a:lnTo>
                    <a:lnTo>
                      <a:pt x="108" y="122"/>
                    </a:lnTo>
                    <a:lnTo>
                      <a:pt x="104" y="123"/>
                    </a:lnTo>
                    <a:lnTo>
                      <a:pt x="99" y="124"/>
                    </a:lnTo>
                    <a:lnTo>
                      <a:pt x="96" y="126"/>
                    </a:lnTo>
                    <a:lnTo>
                      <a:pt x="94" y="126"/>
                    </a:lnTo>
                    <a:lnTo>
                      <a:pt x="87" y="119"/>
                    </a:lnTo>
                    <a:lnTo>
                      <a:pt x="77" y="119"/>
                    </a:lnTo>
                    <a:lnTo>
                      <a:pt x="74" y="112"/>
                    </a:lnTo>
                    <a:lnTo>
                      <a:pt x="72" y="112"/>
                    </a:lnTo>
                    <a:lnTo>
                      <a:pt x="69" y="108"/>
                    </a:lnTo>
                    <a:lnTo>
                      <a:pt x="63" y="107"/>
                    </a:lnTo>
                    <a:lnTo>
                      <a:pt x="59" y="101"/>
                    </a:lnTo>
                    <a:lnTo>
                      <a:pt x="58" y="96"/>
                    </a:lnTo>
                    <a:lnTo>
                      <a:pt x="57" y="95"/>
                    </a:lnTo>
                    <a:lnTo>
                      <a:pt x="51" y="95"/>
                    </a:lnTo>
                    <a:lnTo>
                      <a:pt x="48" y="92"/>
                    </a:lnTo>
                    <a:lnTo>
                      <a:pt x="48" y="89"/>
                    </a:lnTo>
                    <a:lnTo>
                      <a:pt x="43" y="86"/>
                    </a:lnTo>
                    <a:lnTo>
                      <a:pt x="38" y="80"/>
                    </a:lnTo>
                    <a:lnTo>
                      <a:pt x="35" y="76"/>
                    </a:lnTo>
                    <a:lnTo>
                      <a:pt x="32" y="76"/>
                    </a:lnTo>
                    <a:lnTo>
                      <a:pt x="28" y="78"/>
                    </a:lnTo>
                    <a:lnTo>
                      <a:pt x="22" y="79"/>
                    </a:lnTo>
                    <a:lnTo>
                      <a:pt x="18" y="73"/>
                    </a:lnTo>
                    <a:lnTo>
                      <a:pt x="18" y="68"/>
                    </a:lnTo>
                    <a:lnTo>
                      <a:pt x="15" y="64"/>
                    </a:lnTo>
                    <a:lnTo>
                      <a:pt x="10" y="59"/>
                    </a:lnTo>
                    <a:lnTo>
                      <a:pt x="4" y="57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3" y="49"/>
                    </a:lnTo>
                    <a:lnTo>
                      <a:pt x="3" y="39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6" y="34"/>
                    </a:lnTo>
                    <a:lnTo>
                      <a:pt x="10" y="40"/>
                    </a:lnTo>
                    <a:lnTo>
                      <a:pt x="12" y="39"/>
                    </a:lnTo>
                    <a:lnTo>
                      <a:pt x="13" y="36"/>
                    </a:lnTo>
                    <a:lnTo>
                      <a:pt x="13" y="28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14" y="10"/>
                    </a:lnTo>
                    <a:lnTo>
                      <a:pt x="18" y="13"/>
                    </a:lnTo>
                    <a:lnTo>
                      <a:pt x="23" y="13"/>
                    </a:lnTo>
                    <a:lnTo>
                      <a:pt x="27" y="9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3" y="1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3" y="3"/>
                    </a:lnTo>
                    <a:lnTo>
                      <a:pt x="45" y="7"/>
                    </a:lnTo>
                    <a:lnTo>
                      <a:pt x="54" y="5"/>
                    </a:lnTo>
                    <a:lnTo>
                      <a:pt x="55" y="3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2" y="3"/>
                    </a:lnTo>
                    <a:lnTo>
                      <a:pt x="62" y="7"/>
                    </a:lnTo>
                    <a:lnTo>
                      <a:pt x="66" y="9"/>
                    </a:lnTo>
                    <a:lnTo>
                      <a:pt x="70" y="11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80" y="9"/>
                    </a:lnTo>
                    <a:lnTo>
                      <a:pt x="83" y="7"/>
                    </a:lnTo>
                    <a:lnTo>
                      <a:pt x="87" y="7"/>
                    </a:lnTo>
                    <a:lnTo>
                      <a:pt x="90" y="9"/>
                    </a:lnTo>
                    <a:lnTo>
                      <a:pt x="95" y="9"/>
                    </a:lnTo>
                    <a:lnTo>
                      <a:pt x="97" y="7"/>
                    </a:lnTo>
                    <a:lnTo>
                      <a:pt x="103" y="3"/>
                    </a:lnTo>
                    <a:lnTo>
                      <a:pt x="107" y="3"/>
                    </a:lnTo>
                    <a:lnTo>
                      <a:pt x="110" y="4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5" y="3"/>
                    </a:lnTo>
                    <a:lnTo>
                      <a:pt x="128" y="5"/>
                    </a:lnTo>
                    <a:lnTo>
                      <a:pt x="131" y="8"/>
                    </a:lnTo>
                    <a:lnTo>
                      <a:pt x="133" y="8"/>
                    </a:lnTo>
                    <a:lnTo>
                      <a:pt x="133" y="12"/>
                    </a:lnTo>
                    <a:lnTo>
                      <a:pt x="135" y="14"/>
                    </a:lnTo>
                    <a:lnTo>
                      <a:pt x="136" y="16"/>
                    </a:lnTo>
                    <a:lnTo>
                      <a:pt x="136" y="19"/>
                    </a:lnTo>
                    <a:lnTo>
                      <a:pt x="134" y="23"/>
                    </a:lnTo>
                    <a:lnTo>
                      <a:pt x="134" y="38"/>
                    </a:lnTo>
                    <a:lnTo>
                      <a:pt x="136" y="45"/>
                    </a:lnTo>
                    <a:lnTo>
                      <a:pt x="140" y="51"/>
                    </a:lnTo>
                    <a:lnTo>
                      <a:pt x="147" y="55"/>
                    </a:lnTo>
                    <a:lnTo>
                      <a:pt x="151" y="55"/>
                    </a:lnTo>
                    <a:lnTo>
                      <a:pt x="154" y="59"/>
                    </a:lnTo>
                    <a:lnTo>
                      <a:pt x="160" y="62"/>
                    </a:lnTo>
                    <a:lnTo>
                      <a:pt x="164" y="62"/>
                    </a:lnTo>
                    <a:lnTo>
                      <a:pt x="168" y="66"/>
                    </a:lnTo>
                    <a:lnTo>
                      <a:pt x="172" y="67"/>
                    </a:lnTo>
                    <a:lnTo>
                      <a:pt x="177" y="67"/>
                    </a:lnTo>
                    <a:lnTo>
                      <a:pt x="186" y="67"/>
                    </a:lnTo>
                    <a:lnTo>
                      <a:pt x="190" y="69"/>
                    </a:lnTo>
                    <a:lnTo>
                      <a:pt x="192" y="70"/>
                    </a:lnTo>
                    <a:lnTo>
                      <a:pt x="196" y="75"/>
                    </a:lnTo>
                    <a:lnTo>
                      <a:pt x="197" y="79"/>
                    </a:lnTo>
                    <a:lnTo>
                      <a:pt x="200" y="83"/>
                    </a:lnTo>
                    <a:lnTo>
                      <a:pt x="202" y="83"/>
                    </a:lnTo>
                    <a:lnTo>
                      <a:pt x="203" y="81"/>
                    </a:lnTo>
                    <a:lnTo>
                      <a:pt x="206" y="81"/>
                    </a:lnTo>
                    <a:lnTo>
                      <a:pt x="209" y="84"/>
                    </a:lnTo>
                    <a:lnTo>
                      <a:pt x="212" y="83"/>
                    </a:lnTo>
                    <a:lnTo>
                      <a:pt x="215" y="80"/>
                    </a:lnTo>
                    <a:lnTo>
                      <a:pt x="220" y="73"/>
                    </a:lnTo>
                    <a:lnTo>
                      <a:pt x="224" y="76"/>
                    </a:lnTo>
                    <a:lnTo>
                      <a:pt x="229" y="86"/>
                    </a:lnTo>
                    <a:lnTo>
                      <a:pt x="232" y="87"/>
                    </a:lnTo>
                    <a:lnTo>
                      <a:pt x="233" y="91"/>
                    </a:lnTo>
                    <a:lnTo>
                      <a:pt x="235" y="97"/>
                    </a:lnTo>
                    <a:lnTo>
                      <a:pt x="237" y="100"/>
                    </a:lnTo>
                    <a:lnTo>
                      <a:pt x="238" y="105"/>
                    </a:lnTo>
                    <a:lnTo>
                      <a:pt x="235" y="108"/>
                    </a:lnTo>
                    <a:lnTo>
                      <a:pt x="235" y="114"/>
                    </a:lnTo>
                    <a:lnTo>
                      <a:pt x="237" y="117"/>
                    </a:lnTo>
                    <a:lnTo>
                      <a:pt x="236" y="123"/>
                    </a:lnTo>
                    <a:lnTo>
                      <a:pt x="235" y="124"/>
                    </a:lnTo>
                    <a:lnTo>
                      <a:pt x="232" y="122"/>
                    </a:lnTo>
                    <a:lnTo>
                      <a:pt x="228" y="123"/>
                    </a:lnTo>
                    <a:lnTo>
                      <a:pt x="230" y="127"/>
                    </a:lnTo>
                    <a:lnTo>
                      <a:pt x="230" y="133"/>
                    </a:lnTo>
                    <a:lnTo>
                      <a:pt x="228" y="135"/>
                    </a:lnTo>
                    <a:lnTo>
                      <a:pt x="224" y="1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1"/>
              <p:cNvSpPr/>
              <p:nvPr/>
            </p:nvSpPr>
            <p:spPr bwMode="auto">
              <a:xfrm>
                <a:off x="4019876" y="619158"/>
                <a:ext cx="2266835" cy="1941779"/>
              </a:xfrm>
              <a:custGeom>
                <a:avLst/>
                <a:gdLst>
                  <a:gd name="T0" fmla="*/ 436259 w 265"/>
                  <a:gd name="T1" fmla="*/ 1394317 h 227"/>
                  <a:gd name="T2" fmla="*/ 650111 w 265"/>
                  <a:gd name="T3" fmla="*/ 1462750 h 227"/>
                  <a:gd name="T4" fmla="*/ 872517 w 265"/>
                  <a:gd name="T5" fmla="*/ 1342993 h 227"/>
                  <a:gd name="T6" fmla="*/ 1163357 w 265"/>
                  <a:gd name="T7" fmla="*/ 1257452 h 227"/>
                  <a:gd name="T8" fmla="*/ 1231790 w 265"/>
                  <a:gd name="T9" fmla="*/ 1129140 h 227"/>
                  <a:gd name="T10" fmla="*/ 1325885 w 265"/>
                  <a:gd name="T11" fmla="*/ 1043599 h 227"/>
                  <a:gd name="T12" fmla="*/ 1591061 w 265"/>
                  <a:gd name="T13" fmla="*/ 906734 h 227"/>
                  <a:gd name="T14" fmla="*/ 1873346 w 265"/>
                  <a:gd name="T15" fmla="*/ 769868 h 227"/>
                  <a:gd name="T16" fmla="*/ 1727927 w 265"/>
                  <a:gd name="T17" fmla="*/ 615895 h 227"/>
                  <a:gd name="T18" fmla="*/ 1616724 w 265"/>
                  <a:gd name="T19" fmla="*/ 658665 h 227"/>
                  <a:gd name="T20" fmla="*/ 1488412 w 265"/>
                  <a:gd name="T21" fmla="*/ 641557 h 227"/>
                  <a:gd name="T22" fmla="*/ 1556845 w 265"/>
                  <a:gd name="T23" fmla="*/ 436259 h 227"/>
                  <a:gd name="T24" fmla="*/ 1796360 w 265"/>
                  <a:gd name="T25" fmla="*/ 213852 h 227"/>
                  <a:gd name="T26" fmla="*/ 1762143 w 265"/>
                  <a:gd name="T27" fmla="*/ 76987 h 227"/>
                  <a:gd name="T28" fmla="*/ 1890455 w 265"/>
                  <a:gd name="T29" fmla="*/ 17108 h 227"/>
                  <a:gd name="T30" fmla="*/ 1916117 w 265"/>
                  <a:gd name="T31" fmla="*/ 111203 h 227"/>
                  <a:gd name="T32" fmla="*/ 1984549 w 265"/>
                  <a:gd name="T33" fmla="*/ 136866 h 227"/>
                  <a:gd name="T34" fmla="*/ 2164185 w 265"/>
                  <a:gd name="T35" fmla="*/ 119757 h 227"/>
                  <a:gd name="T36" fmla="*/ 2206956 w 265"/>
                  <a:gd name="T37" fmla="*/ 307947 h 227"/>
                  <a:gd name="T38" fmla="*/ 2215510 w 265"/>
                  <a:gd name="T39" fmla="*/ 453367 h 227"/>
                  <a:gd name="T40" fmla="*/ 2198402 w 265"/>
                  <a:gd name="T41" fmla="*/ 479029 h 227"/>
                  <a:gd name="T42" fmla="*/ 2129969 w 265"/>
                  <a:gd name="T43" fmla="*/ 564570 h 227"/>
                  <a:gd name="T44" fmla="*/ 2129969 w 265"/>
                  <a:gd name="T45" fmla="*/ 718544 h 227"/>
                  <a:gd name="T46" fmla="*/ 2198402 w 265"/>
                  <a:gd name="T47" fmla="*/ 718544 h 227"/>
                  <a:gd name="T48" fmla="*/ 2181294 w 265"/>
                  <a:gd name="T49" fmla="*/ 786977 h 227"/>
                  <a:gd name="T50" fmla="*/ 2052982 w 265"/>
                  <a:gd name="T51" fmla="*/ 804085 h 227"/>
                  <a:gd name="T52" fmla="*/ 2095753 w 265"/>
                  <a:gd name="T53" fmla="*/ 949504 h 227"/>
                  <a:gd name="T54" fmla="*/ 2189848 w 265"/>
                  <a:gd name="T55" fmla="*/ 966612 h 227"/>
                  <a:gd name="T56" fmla="*/ 2266835 w 265"/>
                  <a:gd name="T57" fmla="*/ 1154803 h 227"/>
                  <a:gd name="T58" fmla="*/ 2147077 w 265"/>
                  <a:gd name="T59" fmla="*/ 1206127 h 227"/>
                  <a:gd name="T60" fmla="*/ 1958887 w 265"/>
                  <a:gd name="T61" fmla="*/ 1274560 h 227"/>
                  <a:gd name="T62" fmla="*/ 1950333 w 265"/>
                  <a:gd name="T63" fmla="*/ 1402871 h 227"/>
                  <a:gd name="T64" fmla="*/ 1804914 w 265"/>
                  <a:gd name="T65" fmla="*/ 1266006 h 227"/>
                  <a:gd name="T66" fmla="*/ 1659494 w 265"/>
                  <a:gd name="T67" fmla="*/ 1360101 h 227"/>
                  <a:gd name="T68" fmla="*/ 1539737 w 265"/>
                  <a:gd name="T69" fmla="*/ 1402871 h 227"/>
                  <a:gd name="T70" fmla="*/ 1505520 w 265"/>
                  <a:gd name="T71" fmla="*/ 1334439 h 227"/>
                  <a:gd name="T72" fmla="*/ 1454196 w 265"/>
                  <a:gd name="T73" fmla="*/ 1488412 h 227"/>
                  <a:gd name="T74" fmla="*/ 1317330 w 265"/>
                  <a:gd name="T75" fmla="*/ 1599615 h 227"/>
                  <a:gd name="T76" fmla="*/ 1189019 w 265"/>
                  <a:gd name="T77" fmla="*/ 1676602 h 227"/>
                  <a:gd name="T78" fmla="*/ 1129140 w 265"/>
                  <a:gd name="T79" fmla="*/ 1719373 h 227"/>
                  <a:gd name="T80" fmla="*/ 1035045 w 265"/>
                  <a:gd name="T81" fmla="*/ 1907563 h 227"/>
                  <a:gd name="T82" fmla="*/ 821193 w 265"/>
                  <a:gd name="T83" fmla="*/ 1847684 h 227"/>
                  <a:gd name="T84" fmla="*/ 812639 w 265"/>
                  <a:gd name="T85" fmla="*/ 1710819 h 227"/>
                  <a:gd name="T86" fmla="*/ 744206 w 265"/>
                  <a:gd name="T87" fmla="*/ 1822022 h 227"/>
                  <a:gd name="T88" fmla="*/ 641557 w 265"/>
                  <a:gd name="T89" fmla="*/ 1907563 h 227"/>
                  <a:gd name="T90" fmla="*/ 521800 w 265"/>
                  <a:gd name="T91" fmla="*/ 1813468 h 227"/>
                  <a:gd name="T92" fmla="*/ 547462 w 265"/>
                  <a:gd name="T93" fmla="*/ 1702264 h 227"/>
                  <a:gd name="T94" fmla="*/ 384934 w 265"/>
                  <a:gd name="T95" fmla="*/ 1736481 h 227"/>
                  <a:gd name="T96" fmla="*/ 325056 w 265"/>
                  <a:gd name="T97" fmla="*/ 1779251 h 227"/>
                  <a:gd name="T98" fmla="*/ 188190 w 265"/>
                  <a:gd name="T99" fmla="*/ 1650940 h 227"/>
                  <a:gd name="T100" fmla="*/ 239515 w 265"/>
                  <a:gd name="T101" fmla="*/ 1539737 h 227"/>
                  <a:gd name="T102" fmla="*/ 76987 w 265"/>
                  <a:gd name="T103" fmla="*/ 1556845 h 227"/>
                  <a:gd name="T104" fmla="*/ 34216 w 265"/>
                  <a:gd name="T105" fmla="*/ 1368655 h 22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65"/>
                  <a:gd name="T160" fmla="*/ 0 h 227"/>
                  <a:gd name="T161" fmla="*/ 265 w 265"/>
                  <a:gd name="T162" fmla="*/ 227 h 22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65" h="227">
                    <a:moveTo>
                      <a:pt x="2" y="150"/>
                    </a:moveTo>
                    <a:lnTo>
                      <a:pt x="12" y="153"/>
                    </a:lnTo>
                    <a:lnTo>
                      <a:pt x="35" y="154"/>
                    </a:lnTo>
                    <a:lnTo>
                      <a:pt x="42" y="155"/>
                    </a:lnTo>
                    <a:lnTo>
                      <a:pt x="51" y="163"/>
                    </a:lnTo>
                    <a:lnTo>
                      <a:pt x="58" y="163"/>
                    </a:lnTo>
                    <a:lnTo>
                      <a:pt x="63" y="166"/>
                    </a:lnTo>
                    <a:lnTo>
                      <a:pt x="69" y="167"/>
                    </a:lnTo>
                    <a:lnTo>
                      <a:pt x="74" y="171"/>
                    </a:lnTo>
                    <a:lnTo>
                      <a:pt x="76" y="171"/>
                    </a:lnTo>
                    <a:lnTo>
                      <a:pt x="79" y="168"/>
                    </a:lnTo>
                    <a:lnTo>
                      <a:pt x="83" y="167"/>
                    </a:lnTo>
                    <a:lnTo>
                      <a:pt x="86" y="164"/>
                    </a:lnTo>
                    <a:lnTo>
                      <a:pt x="91" y="164"/>
                    </a:lnTo>
                    <a:lnTo>
                      <a:pt x="102" y="157"/>
                    </a:lnTo>
                    <a:lnTo>
                      <a:pt x="110" y="156"/>
                    </a:lnTo>
                    <a:lnTo>
                      <a:pt x="113" y="158"/>
                    </a:lnTo>
                    <a:lnTo>
                      <a:pt x="122" y="159"/>
                    </a:lnTo>
                    <a:lnTo>
                      <a:pt x="130" y="154"/>
                    </a:lnTo>
                    <a:lnTo>
                      <a:pt x="136" y="147"/>
                    </a:lnTo>
                    <a:lnTo>
                      <a:pt x="139" y="145"/>
                    </a:lnTo>
                    <a:lnTo>
                      <a:pt x="143" y="141"/>
                    </a:lnTo>
                    <a:lnTo>
                      <a:pt x="147" y="138"/>
                    </a:lnTo>
                    <a:lnTo>
                      <a:pt x="148" y="135"/>
                    </a:lnTo>
                    <a:lnTo>
                      <a:pt x="144" y="132"/>
                    </a:lnTo>
                    <a:lnTo>
                      <a:pt x="143" y="128"/>
                    </a:lnTo>
                    <a:lnTo>
                      <a:pt x="143" y="123"/>
                    </a:lnTo>
                    <a:lnTo>
                      <a:pt x="147" y="118"/>
                    </a:lnTo>
                    <a:lnTo>
                      <a:pt x="150" y="118"/>
                    </a:lnTo>
                    <a:lnTo>
                      <a:pt x="155" y="122"/>
                    </a:lnTo>
                    <a:lnTo>
                      <a:pt x="162" y="122"/>
                    </a:lnTo>
                    <a:lnTo>
                      <a:pt x="171" y="112"/>
                    </a:lnTo>
                    <a:lnTo>
                      <a:pt x="178" y="111"/>
                    </a:lnTo>
                    <a:lnTo>
                      <a:pt x="181" y="110"/>
                    </a:lnTo>
                    <a:lnTo>
                      <a:pt x="186" y="106"/>
                    </a:lnTo>
                    <a:lnTo>
                      <a:pt x="187" y="99"/>
                    </a:lnTo>
                    <a:lnTo>
                      <a:pt x="195" y="96"/>
                    </a:lnTo>
                    <a:lnTo>
                      <a:pt x="203" y="90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19" y="86"/>
                    </a:lnTo>
                    <a:lnTo>
                      <a:pt x="217" y="82"/>
                    </a:lnTo>
                    <a:lnTo>
                      <a:pt x="209" y="77"/>
                    </a:lnTo>
                    <a:lnTo>
                      <a:pt x="206" y="73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197" y="74"/>
                    </a:lnTo>
                    <a:lnTo>
                      <a:pt x="196" y="79"/>
                    </a:lnTo>
                    <a:lnTo>
                      <a:pt x="192" y="79"/>
                    </a:lnTo>
                    <a:lnTo>
                      <a:pt x="189" y="77"/>
                    </a:lnTo>
                    <a:lnTo>
                      <a:pt x="185" y="77"/>
                    </a:lnTo>
                    <a:lnTo>
                      <a:pt x="180" y="80"/>
                    </a:lnTo>
                    <a:lnTo>
                      <a:pt x="177" y="80"/>
                    </a:lnTo>
                    <a:lnTo>
                      <a:pt x="176" y="78"/>
                    </a:lnTo>
                    <a:lnTo>
                      <a:pt x="174" y="75"/>
                    </a:lnTo>
                    <a:lnTo>
                      <a:pt x="178" y="71"/>
                    </a:lnTo>
                    <a:lnTo>
                      <a:pt x="178" y="65"/>
                    </a:lnTo>
                    <a:lnTo>
                      <a:pt x="180" y="60"/>
                    </a:lnTo>
                    <a:lnTo>
                      <a:pt x="180" y="55"/>
                    </a:lnTo>
                    <a:lnTo>
                      <a:pt x="182" y="51"/>
                    </a:lnTo>
                    <a:lnTo>
                      <a:pt x="195" y="52"/>
                    </a:lnTo>
                    <a:lnTo>
                      <a:pt x="204" y="44"/>
                    </a:lnTo>
                    <a:lnTo>
                      <a:pt x="205" y="35"/>
                    </a:lnTo>
                    <a:lnTo>
                      <a:pt x="205" y="31"/>
                    </a:lnTo>
                    <a:lnTo>
                      <a:pt x="210" y="25"/>
                    </a:lnTo>
                    <a:lnTo>
                      <a:pt x="210" y="22"/>
                    </a:lnTo>
                    <a:lnTo>
                      <a:pt x="211" y="20"/>
                    </a:lnTo>
                    <a:lnTo>
                      <a:pt x="212" y="14"/>
                    </a:lnTo>
                    <a:lnTo>
                      <a:pt x="208" y="11"/>
                    </a:lnTo>
                    <a:lnTo>
                      <a:pt x="206" y="9"/>
                    </a:lnTo>
                    <a:lnTo>
                      <a:pt x="206" y="6"/>
                    </a:lnTo>
                    <a:lnTo>
                      <a:pt x="208" y="3"/>
                    </a:lnTo>
                    <a:lnTo>
                      <a:pt x="212" y="2"/>
                    </a:lnTo>
                    <a:lnTo>
                      <a:pt x="218" y="0"/>
                    </a:lnTo>
                    <a:lnTo>
                      <a:pt x="221" y="2"/>
                    </a:lnTo>
                    <a:lnTo>
                      <a:pt x="220" y="6"/>
                    </a:lnTo>
                    <a:lnTo>
                      <a:pt x="218" y="8"/>
                    </a:lnTo>
                    <a:lnTo>
                      <a:pt x="218" y="10"/>
                    </a:lnTo>
                    <a:lnTo>
                      <a:pt x="222" y="13"/>
                    </a:lnTo>
                    <a:lnTo>
                      <a:pt x="224" y="13"/>
                    </a:lnTo>
                    <a:lnTo>
                      <a:pt x="224" y="9"/>
                    </a:lnTo>
                    <a:lnTo>
                      <a:pt x="227" y="9"/>
                    </a:lnTo>
                    <a:lnTo>
                      <a:pt x="230" y="10"/>
                    </a:lnTo>
                    <a:lnTo>
                      <a:pt x="232" y="13"/>
                    </a:lnTo>
                    <a:lnTo>
                      <a:pt x="232" y="16"/>
                    </a:lnTo>
                    <a:lnTo>
                      <a:pt x="234" y="20"/>
                    </a:lnTo>
                    <a:lnTo>
                      <a:pt x="236" y="22"/>
                    </a:lnTo>
                    <a:lnTo>
                      <a:pt x="247" y="20"/>
                    </a:lnTo>
                    <a:lnTo>
                      <a:pt x="250" y="16"/>
                    </a:lnTo>
                    <a:lnTo>
                      <a:pt x="253" y="14"/>
                    </a:lnTo>
                    <a:lnTo>
                      <a:pt x="256" y="14"/>
                    </a:lnTo>
                    <a:lnTo>
                      <a:pt x="259" y="18"/>
                    </a:lnTo>
                    <a:lnTo>
                      <a:pt x="261" y="23"/>
                    </a:lnTo>
                    <a:lnTo>
                      <a:pt x="261" y="27"/>
                    </a:lnTo>
                    <a:lnTo>
                      <a:pt x="258" y="36"/>
                    </a:lnTo>
                    <a:lnTo>
                      <a:pt x="258" y="40"/>
                    </a:lnTo>
                    <a:lnTo>
                      <a:pt x="261" y="44"/>
                    </a:lnTo>
                    <a:lnTo>
                      <a:pt x="261" y="46"/>
                    </a:lnTo>
                    <a:lnTo>
                      <a:pt x="259" y="50"/>
                    </a:lnTo>
                    <a:lnTo>
                      <a:pt x="259" y="53"/>
                    </a:lnTo>
                    <a:lnTo>
                      <a:pt x="262" y="55"/>
                    </a:lnTo>
                    <a:lnTo>
                      <a:pt x="262" y="63"/>
                    </a:lnTo>
                    <a:lnTo>
                      <a:pt x="258" y="63"/>
                    </a:lnTo>
                    <a:lnTo>
                      <a:pt x="257" y="61"/>
                    </a:lnTo>
                    <a:lnTo>
                      <a:pt x="257" y="56"/>
                    </a:lnTo>
                    <a:lnTo>
                      <a:pt x="254" y="56"/>
                    </a:lnTo>
                    <a:lnTo>
                      <a:pt x="254" y="57"/>
                    </a:lnTo>
                    <a:lnTo>
                      <a:pt x="254" y="60"/>
                    </a:lnTo>
                    <a:lnTo>
                      <a:pt x="251" y="63"/>
                    </a:lnTo>
                    <a:lnTo>
                      <a:pt x="249" y="66"/>
                    </a:lnTo>
                    <a:lnTo>
                      <a:pt x="249" y="69"/>
                    </a:lnTo>
                    <a:lnTo>
                      <a:pt x="244" y="74"/>
                    </a:lnTo>
                    <a:lnTo>
                      <a:pt x="244" y="78"/>
                    </a:lnTo>
                    <a:lnTo>
                      <a:pt x="246" y="81"/>
                    </a:lnTo>
                    <a:lnTo>
                      <a:pt x="249" y="84"/>
                    </a:lnTo>
                    <a:lnTo>
                      <a:pt x="252" y="84"/>
                    </a:lnTo>
                    <a:lnTo>
                      <a:pt x="252" y="82"/>
                    </a:lnTo>
                    <a:lnTo>
                      <a:pt x="254" y="81"/>
                    </a:lnTo>
                    <a:lnTo>
                      <a:pt x="255" y="81"/>
                    </a:lnTo>
                    <a:lnTo>
                      <a:pt x="257" y="84"/>
                    </a:lnTo>
                    <a:lnTo>
                      <a:pt x="257" y="86"/>
                    </a:lnTo>
                    <a:lnTo>
                      <a:pt x="254" y="86"/>
                    </a:lnTo>
                    <a:lnTo>
                      <a:pt x="252" y="88"/>
                    </a:lnTo>
                    <a:lnTo>
                      <a:pt x="252" y="90"/>
                    </a:lnTo>
                    <a:lnTo>
                      <a:pt x="255" y="92"/>
                    </a:lnTo>
                    <a:lnTo>
                      <a:pt x="248" y="98"/>
                    </a:lnTo>
                    <a:lnTo>
                      <a:pt x="247" y="98"/>
                    </a:lnTo>
                    <a:lnTo>
                      <a:pt x="244" y="96"/>
                    </a:lnTo>
                    <a:lnTo>
                      <a:pt x="242" y="94"/>
                    </a:lnTo>
                    <a:lnTo>
                      <a:pt x="240" y="94"/>
                    </a:lnTo>
                    <a:lnTo>
                      <a:pt x="238" y="96"/>
                    </a:lnTo>
                    <a:lnTo>
                      <a:pt x="238" y="100"/>
                    </a:lnTo>
                    <a:lnTo>
                      <a:pt x="240" y="100"/>
                    </a:lnTo>
                    <a:lnTo>
                      <a:pt x="245" y="105"/>
                    </a:lnTo>
                    <a:lnTo>
                      <a:pt x="245" y="111"/>
                    </a:lnTo>
                    <a:lnTo>
                      <a:pt x="247" y="113"/>
                    </a:lnTo>
                    <a:lnTo>
                      <a:pt x="249" y="119"/>
                    </a:lnTo>
                    <a:lnTo>
                      <a:pt x="252" y="119"/>
                    </a:lnTo>
                    <a:lnTo>
                      <a:pt x="252" y="118"/>
                    </a:lnTo>
                    <a:lnTo>
                      <a:pt x="256" y="113"/>
                    </a:lnTo>
                    <a:lnTo>
                      <a:pt x="257" y="113"/>
                    </a:lnTo>
                    <a:lnTo>
                      <a:pt x="261" y="121"/>
                    </a:lnTo>
                    <a:lnTo>
                      <a:pt x="261" y="124"/>
                    </a:lnTo>
                    <a:lnTo>
                      <a:pt x="265" y="128"/>
                    </a:lnTo>
                    <a:lnTo>
                      <a:pt x="265" y="135"/>
                    </a:lnTo>
                    <a:lnTo>
                      <a:pt x="264" y="137"/>
                    </a:lnTo>
                    <a:lnTo>
                      <a:pt x="262" y="137"/>
                    </a:lnTo>
                    <a:lnTo>
                      <a:pt x="261" y="136"/>
                    </a:lnTo>
                    <a:lnTo>
                      <a:pt x="255" y="136"/>
                    </a:lnTo>
                    <a:lnTo>
                      <a:pt x="251" y="141"/>
                    </a:lnTo>
                    <a:lnTo>
                      <a:pt x="236" y="155"/>
                    </a:lnTo>
                    <a:lnTo>
                      <a:pt x="233" y="155"/>
                    </a:lnTo>
                    <a:lnTo>
                      <a:pt x="230" y="152"/>
                    </a:lnTo>
                    <a:lnTo>
                      <a:pt x="230" y="150"/>
                    </a:lnTo>
                    <a:lnTo>
                      <a:pt x="229" y="149"/>
                    </a:lnTo>
                    <a:lnTo>
                      <a:pt x="227" y="149"/>
                    </a:lnTo>
                    <a:lnTo>
                      <a:pt x="225" y="151"/>
                    </a:lnTo>
                    <a:lnTo>
                      <a:pt x="225" y="154"/>
                    </a:lnTo>
                    <a:lnTo>
                      <a:pt x="228" y="158"/>
                    </a:lnTo>
                    <a:lnTo>
                      <a:pt x="228" y="164"/>
                    </a:lnTo>
                    <a:lnTo>
                      <a:pt x="218" y="164"/>
                    </a:lnTo>
                    <a:lnTo>
                      <a:pt x="217" y="163"/>
                    </a:lnTo>
                    <a:lnTo>
                      <a:pt x="217" y="161"/>
                    </a:lnTo>
                    <a:lnTo>
                      <a:pt x="212" y="153"/>
                    </a:lnTo>
                    <a:lnTo>
                      <a:pt x="211" y="148"/>
                    </a:lnTo>
                    <a:lnTo>
                      <a:pt x="209" y="147"/>
                    </a:lnTo>
                    <a:lnTo>
                      <a:pt x="206" y="147"/>
                    </a:lnTo>
                    <a:lnTo>
                      <a:pt x="200" y="151"/>
                    </a:lnTo>
                    <a:lnTo>
                      <a:pt x="200" y="159"/>
                    </a:lnTo>
                    <a:lnTo>
                      <a:pt x="194" y="159"/>
                    </a:lnTo>
                    <a:lnTo>
                      <a:pt x="190" y="160"/>
                    </a:lnTo>
                    <a:lnTo>
                      <a:pt x="186" y="164"/>
                    </a:lnTo>
                    <a:lnTo>
                      <a:pt x="184" y="167"/>
                    </a:lnTo>
                    <a:lnTo>
                      <a:pt x="183" y="167"/>
                    </a:lnTo>
                    <a:lnTo>
                      <a:pt x="180" y="164"/>
                    </a:lnTo>
                    <a:lnTo>
                      <a:pt x="180" y="163"/>
                    </a:lnTo>
                    <a:lnTo>
                      <a:pt x="182" y="162"/>
                    </a:lnTo>
                    <a:lnTo>
                      <a:pt x="182" y="160"/>
                    </a:lnTo>
                    <a:lnTo>
                      <a:pt x="178" y="157"/>
                    </a:lnTo>
                    <a:lnTo>
                      <a:pt x="176" y="156"/>
                    </a:lnTo>
                    <a:lnTo>
                      <a:pt x="174" y="158"/>
                    </a:lnTo>
                    <a:lnTo>
                      <a:pt x="174" y="164"/>
                    </a:lnTo>
                    <a:lnTo>
                      <a:pt x="172" y="164"/>
                    </a:lnTo>
                    <a:lnTo>
                      <a:pt x="170" y="167"/>
                    </a:lnTo>
                    <a:lnTo>
                      <a:pt x="170" y="174"/>
                    </a:lnTo>
                    <a:lnTo>
                      <a:pt x="173" y="176"/>
                    </a:lnTo>
                    <a:lnTo>
                      <a:pt x="173" y="179"/>
                    </a:lnTo>
                    <a:lnTo>
                      <a:pt x="166" y="184"/>
                    </a:lnTo>
                    <a:lnTo>
                      <a:pt x="158" y="184"/>
                    </a:lnTo>
                    <a:lnTo>
                      <a:pt x="154" y="187"/>
                    </a:lnTo>
                    <a:lnTo>
                      <a:pt x="150" y="193"/>
                    </a:lnTo>
                    <a:lnTo>
                      <a:pt x="147" y="196"/>
                    </a:lnTo>
                    <a:lnTo>
                      <a:pt x="146" y="198"/>
                    </a:lnTo>
                    <a:lnTo>
                      <a:pt x="143" y="196"/>
                    </a:lnTo>
                    <a:lnTo>
                      <a:pt x="139" y="196"/>
                    </a:lnTo>
                    <a:lnTo>
                      <a:pt x="139" y="198"/>
                    </a:lnTo>
                    <a:lnTo>
                      <a:pt x="138" y="199"/>
                    </a:lnTo>
                    <a:lnTo>
                      <a:pt x="136" y="197"/>
                    </a:lnTo>
                    <a:lnTo>
                      <a:pt x="134" y="197"/>
                    </a:lnTo>
                    <a:lnTo>
                      <a:pt x="132" y="201"/>
                    </a:lnTo>
                    <a:lnTo>
                      <a:pt x="129" y="202"/>
                    </a:lnTo>
                    <a:lnTo>
                      <a:pt x="126" y="206"/>
                    </a:lnTo>
                    <a:lnTo>
                      <a:pt x="125" y="209"/>
                    </a:lnTo>
                    <a:lnTo>
                      <a:pt x="121" y="212"/>
                    </a:lnTo>
                    <a:lnTo>
                      <a:pt x="121" y="223"/>
                    </a:lnTo>
                    <a:lnTo>
                      <a:pt x="114" y="223"/>
                    </a:lnTo>
                    <a:lnTo>
                      <a:pt x="106" y="222"/>
                    </a:lnTo>
                    <a:lnTo>
                      <a:pt x="101" y="218"/>
                    </a:lnTo>
                    <a:lnTo>
                      <a:pt x="96" y="217"/>
                    </a:lnTo>
                    <a:lnTo>
                      <a:pt x="96" y="216"/>
                    </a:lnTo>
                    <a:lnTo>
                      <a:pt x="96" y="214"/>
                    </a:lnTo>
                    <a:lnTo>
                      <a:pt x="99" y="207"/>
                    </a:lnTo>
                    <a:lnTo>
                      <a:pt x="99" y="203"/>
                    </a:lnTo>
                    <a:lnTo>
                      <a:pt x="97" y="200"/>
                    </a:lnTo>
                    <a:lnTo>
                      <a:pt x="95" y="200"/>
                    </a:lnTo>
                    <a:lnTo>
                      <a:pt x="93" y="202"/>
                    </a:lnTo>
                    <a:lnTo>
                      <a:pt x="90" y="203"/>
                    </a:lnTo>
                    <a:lnTo>
                      <a:pt x="90" y="206"/>
                    </a:lnTo>
                    <a:lnTo>
                      <a:pt x="88" y="209"/>
                    </a:lnTo>
                    <a:lnTo>
                      <a:pt x="87" y="213"/>
                    </a:lnTo>
                    <a:lnTo>
                      <a:pt x="87" y="218"/>
                    </a:lnTo>
                    <a:lnTo>
                      <a:pt x="85" y="221"/>
                    </a:lnTo>
                    <a:lnTo>
                      <a:pt x="82" y="221"/>
                    </a:lnTo>
                    <a:lnTo>
                      <a:pt x="80" y="223"/>
                    </a:lnTo>
                    <a:lnTo>
                      <a:pt x="75" y="223"/>
                    </a:lnTo>
                    <a:lnTo>
                      <a:pt x="72" y="225"/>
                    </a:lnTo>
                    <a:lnTo>
                      <a:pt x="70" y="227"/>
                    </a:lnTo>
                    <a:lnTo>
                      <a:pt x="65" y="226"/>
                    </a:lnTo>
                    <a:lnTo>
                      <a:pt x="61" y="218"/>
                    </a:lnTo>
                    <a:lnTo>
                      <a:pt x="61" y="212"/>
                    </a:lnTo>
                    <a:lnTo>
                      <a:pt x="62" y="210"/>
                    </a:lnTo>
                    <a:lnTo>
                      <a:pt x="68" y="205"/>
                    </a:lnTo>
                    <a:lnTo>
                      <a:pt x="70" y="201"/>
                    </a:lnTo>
                    <a:lnTo>
                      <a:pt x="68" y="198"/>
                    </a:lnTo>
                    <a:lnTo>
                      <a:pt x="64" y="199"/>
                    </a:lnTo>
                    <a:lnTo>
                      <a:pt x="56" y="204"/>
                    </a:lnTo>
                    <a:lnTo>
                      <a:pt x="55" y="204"/>
                    </a:lnTo>
                    <a:lnTo>
                      <a:pt x="53" y="202"/>
                    </a:lnTo>
                    <a:lnTo>
                      <a:pt x="48" y="202"/>
                    </a:lnTo>
                    <a:lnTo>
                      <a:pt x="45" y="203"/>
                    </a:lnTo>
                    <a:lnTo>
                      <a:pt x="44" y="206"/>
                    </a:lnTo>
                    <a:lnTo>
                      <a:pt x="44" y="209"/>
                    </a:lnTo>
                    <a:lnTo>
                      <a:pt x="43" y="210"/>
                    </a:lnTo>
                    <a:lnTo>
                      <a:pt x="41" y="210"/>
                    </a:lnTo>
                    <a:lnTo>
                      <a:pt x="38" y="208"/>
                    </a:lnTo>
                    <a:lnTo>
                      <a:pt x="33" y="203"/>
                    </a:lnTo>
                    <a:lnTo>
                      <a:pt x="31" y="199"/>
                    </a:lnTo>
                    <a:lnTo>
                      <a:pt x="29" y="197"/>
                    </a:lnTo>
                    <a:lnTo>
                      <a:pt x="24" y="192"/>
                    </a:lnTo>
                    <a:lnTo>
                      <a:pt x="22" y="193"/>
                    </a:lnTo>
                    <a:lnTo>
                      <a:pt x="21" y="191"/>
                    </a:lnTo>
                    <a:lnTo>
                      <a:pt x="22" y="189"/>
                    </a:lnTo>
                    <a:lnTo>
                      <a:pt x="26" y="186"/>
                    </a:lnTo>
                    <a:lnTo>
                      <a:pt x="28" y="181"/>
                    </a:lnTo>
                    <a:lnTo>
                      <a:pt x="28" y="180"/>
                    </a:lnTo>
                    <a:lnTo>
                      <a:pt x="27" y="178"/>
                    </a:lnTo>
                    <a:lnTo>
                      <a:pt x="21" y="178"/>
                    </a:lnTo>
                    <a:lnTo>
                      <a:pt x="15" y="179"/>
                    </a:lnTo>
                    <a:lnTo>
                      <a:pt x="11" y="182"/>
                    </a:lnTo>
                    <a:lnTo>
                      <a:pt x="9" y="182"/>
                    </a:lnTo>
                    <a:lnTo>
                      <a:pt x="9" y="176"/>
                    </a:lnTo>
                    <a:lnTo>
                      <a:pt x="3" y="170"/>
                    </a:lnTo>
                    <a:lnTo>
                      <a:pt x="3" y="168"/>
                    </a:lnTo>
                    <a:lnTo>
                      <a:pt x="4" y="165"/>
                    </a:lnTo>
                    <a:lnTo>
                      <a:pt x="4" y="160"/>
                    </a:lnTo>
                    <a:lnTo>
                      <a:pt x="0" y="155"/>
                    </a:lnTo>
                    <a:lnTo>
                      <a:pt x="0" y="151"/>
                    </a:lnTo>
                    <a:lnTo>
                      <a:pt x="2" y="15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2"/>
              <p:cNvSpPr/>
              <p:nvPr/>
            </p:nvSpPr>
            <p:spPr bwMode="auto">
              <a:xfrm>
                <a:off x="5884669" y="567833"/>
                <a:ext cx="1154803" cy="1043599"/>
              </a:xfrm>
              <a:custGeom>
                <a:avLst/>
                <a:gdLst>
                  <a:gd name="T0" fmla="*/ 94095 w 135"/>
                  <a:gd name="T1" fmla="*/ 0 h 122"/>
                  <a:gd name="T2" fmla="*/ 265177 w 135"/>
                  <a:gd name="T3" fmla="*/ 8554 h 122"/>
                  <a:gd name="T4" fmla="*/ 402042 w 135"/>
                  <a:gd name="T5" fmla="*/ 179636 h 122"/>
                  <a:gd name="T6" fmla="*/ 470475 w 135"/>
                  <a:gd name="T7" fmla="*/ 248069 h 122"/>
                  <a:gd name="T8" fmla="*/ 521800 w 135"/>
                  <a:gd name="T9" fmla="*/ 325055 h 122"/>
                  <a:gd name="T10" fmla="*/ 641557 w 135"/>
                  <a:gd name="T11" fmla="*/ 376380 h 122"/>
                  <a:gd name="T12" fmla="*/ 761314 w 135"/>
                  <a:gd name="T13" fmla="*/ 410596 h 122"/>
                  <a:gd name="T14" fmla="*/ 829747 w 135"/>
                  <a:gd name="T15" fmla="*/ 521800 h 122"/>
                  <a:gd name="T16" fmla="*/ 1000829 w 135"/>
                  <a:gd name="T17" fmla="*/ 427705 h 122"/>
                  <a:gd name="T18" fmla="*/ 1137695 w 135"/>
                  <a:gd name="T19" fmla="*/ 367826 h 122"/>
                  <a:gd name="T20" fmla="*/ 1154803 w 135"/>
                  <a:gd name="T21" fmla="*/ 461921 h 122"/>
                  <a:gd name="T22" fmla="*/ 1137695 w 135"/>
                  <a:gd name="T23" fmla="*/ 590232 h 122"/>
                  <a:gd name="T24" fmla="*/ 1129141 w 135"/>
                  <a:gd name="T25" fmla="*/ 769868 h 122"/>
                  <a:gd name="T26" fmla="*/ 1060708 w 135"/>
                  <a:gd name="T27" fmla="*/ 778422 h 122"/>
                  <a:gd name="T28" fmla="*/ 1000829 w 135"/>
                  <a:gd name="T29" fmla="*/ 812639 h 122"/>
                  <a:gd name="T30" fmla="*/ 1009383 w 135"/>
                  <a:gd name="T31" fmla="*/ 881071 h 122"/>
                  <a:gd name="T32" fmla="*/ 1043600 w 135"/>
                  <a:gd name="T33" fmla="*/ 1017937 h 122"/>
                  <a:gd name="T34" fmla="*/ 966613 w 135"/>
                  <a:gd name="T35" fmla="*/ 983720 h 122"/>
                  <a:gd name="T36" fmla="*/ 940950 w 135"/>
                  <a:gd name="T37" fmla="*/ 975166 h 122"/>
                  <a:gd name="T38" fmla="*/ 881072 w 135"/>
                  <a:gd name="T39" fmla="*/ 1009383 h 122"/>
                  <a:gd name="T40" fmla="*/ 838301 w 135"/>
                  <a:gd name="T41" fmla="*/ 1043599 h 122"/>
                  <a:gd name="T42" fmla="*/ 744206 w 135"/>
                  <a:gd name="T43" fmla="*/ 958058 h 122"/>
                  <a:gd name="T44" fmla="*/ 667219 w 135"/>
                  <a:gd name="T45" fmla="*/ 932396 h 122"/>
                  <a:gd name="T46" fmla="*/ 598787 w 135"/>
                  <a:gd name="T47" fmla="*/ 898180 h 122"/>
                  <a:gd name="T48" fmla="*/ 547462 w 135"/>
                  <a:gd name="T49" fmla="*/ 898180 h 122"/>
                  <a:gd name="T50" fmla="*/ 530354 w 135"/>
                  <a:gd name="T51" fmla="*/ 846855 h 122"/>
                  <a:gd name="T52" fmla="*/ 393488 w 135"/>
                  <a:gd name="T53" fmla="*/ 898180 h 122"/>
                  <a:gd name="T54" fmla="*/ 333610 w 135"/>
                  <a:gd name="T55" fmla="*/ 829747 h 122"/>
                  <a:gd name="T56" fmla="*/ 290839 w 135"/>
                  <a:gd name="T57" fmla="*/ 821193 h 122"/>
                  <a:gd name="T58" fmla="*/ 333610 w 135"/>
                  <a:gd name="T59" fmla="*/ 786976 h 122"/>
                  <a:gd name="T60" fmla="*/ 307947 w 135"/>
                  <a:gd name="T61" fmla="*/ 744206 h 122"/>
                  <a:gd name="T62" fmla="*/ 265177 w 135"/>
                  <a:gd name="T63" fmla="*/ 769868 h 122"/>
                  <a:gd name="T64" fmla="*/ 222406 w 135"/>
                  <a:gd name="T65" fmla="*/ 684327 h 122"/>
                  <a:gd name="T66" fmla="*/ 282285 w 135"/>
                  <a:gd name="T67" fmla="*/ 590232 h 122"/>
                  <a:gd name="T68" fmla="*/ 307947 w 135"/>
                  <a:gd name="T69" fmla="*/ 530354 h 122"/>
                  <a:gd name="T70" fmla="*/ 342164 w 135"/>
                  <a:gd name="T71" fmla="*/ 590232 h 122"/>
                  <a:gd name="T72" fmla="*/ 350718 w 135"/>
                  <a:gd name="T73" fmla="*/ 504691 h 122"/>
                  <a:gd name="T74" fmla="*/ 367826 w 135"/>
                  <a:gd name="T75" fmla="*/ 427705 h 122"/>
                  <a:gd name="T76" fmla="*/ 367826 w 135"/>
                  <a:gd name="T77" fmla="*/ 282285 h 122"/>
                  <a:gd name="T78" fmla="*/ 325056 w 135"/>
                  <a:gd name="T79" fmla="*/ 171082 h 122"/>
                  <a:gd name="T80" fmla="*/ 248069 w 135"/>
                  <a:gd name="T81" fmla="*/ 222406 h 122"/>
                  <a:gd name="T82" fmla="*/ 119757 w 135"/>
                  <a:gd name="T83" fmla="*/ 188190 h 122"/>
                  <a:gd name="T84" fmla="*/ 76987 w 135"/>
                  <a:gd name="T85" fmla="*/ 128311 h 122"/>
                  <a:gd name="T86" fmla="*/ 34216 w 135"/>
                  <a:gd name="T87" fmla="*/ 162528 h 122"/>
                  <a:gd name="T88" fmla="*/ 17108 w 135"/>
                  <a:gd name="T89" fmla="*/ 102649 h 1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5"/>
                  <a:gd name="T136" fmla="*/ 0 h 122"/>
                  <a:gd name="T137" fmla="*/ 135 w 135"/>
                  <a:gd name="T138" fmla="*/ 122 h 1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5" h="122">
                    <a:moveTo>
                      <a:pt x="0" y="6"/>
                    </a:moveTo>
                    <a:lnTo>
                      <a:pt x="5" y="3"/>
                    </a:lnTo>
                    <a:lnTo>
                      <a:pt x="11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31" y="1"/>
                    </a:lnTo>
                    <a:lnTo>
                      <a:pt x="35" y="3"/>
                    </a:lnTo>
                    <a:lnTo>
                      <a:pt x="47" y="18"/>
                    </a:lnTo>
                    <a:lnTo>
                      <a:pt x="47" y="21"/>
                    </a:lnTo>
                    <a:lnTo>
                      <a:pt x="48" y="23"/>
                    </a:lnTo>
                    <a:lnTo>
                      <a:pt x="50" y="24"/>
                    </a:lnTo>
                    <a:lnTo>
                      <a:pt x="55" y="29"/>
                    </a:lnTo>
                    <a:lnTo>
                      <a:pt x="56" y="34"/>
                    </a:lnTo>
                    <a:lnTo>
                      <a:pt x="58" y="35"/>
                    </a:lnTo>
                    <a:lnTo>
                      <a:pt x="61" y="38"/>
                    </a:lnTo>
                    <a:lnTo>
                      <a:pt x="61" y="43"/>
                    </a:lnTo>
                    <a:lnTo>
                      <a:pt x="72" y="43"/>
                    </a:lnTo>
                    <a:lnTo>
                      <a:pt x="75" y="44"/>
                    </a:lnTo>
                    <a:lnTo>
                      <a:pt x="80" y="43"/>
                    </a:lnTo>
                    <a:lnTo>
                      <a:pt x="85" y="48"/>
                    </a:lnTo>
                    <a:lnTo>
                      <a:pt x="89" y="48"/>
                    </a:lnTo>
                    <a:lnTo>
                      <a:pt x="92" y="50"/>
                    </a:lnTo>
                    <a:lnTo>
                      <a:pt x="94" y="56"/>
                    </a:lnTo>
                    <a:lnTo>
                      <a:pt x="97" y="61"/>
                    </a:lnTo>
                    <a:lnTo>
                      <a:pt x="101" y="62"/>
                    </a:lnTo>
                    <a:lnTo>
                      <a:pt x="111" y="58"/>
                    </a:lnTo>
                    <a:lnTo>
                      <a:pt x="117" y="50"/>
                    </a:lnTo>
                    <a:lnTo>
                      <a:pt x="128" y="40"/>
                    </a:lnTo>
                    <a:lnTo>
                      <a:pt x="132" y="40"/>
                    </a:lnTo>
                    <a:lnTo>
                      <a:pt x="133" y="43"/>
                    </a:lnTo>
                    <a:lnTo>
                      <a:pt x="131" y="44"/>
                    </a:lnTo>
                    <a:lnTo>
                      <a:pt x="131" y="50"/>
                    </a:lnTo>
                    <a:lnTo>
                      <a:pt x="135" y="54"/>
                    </a:lnTo>
                    <a:lnTo>
                      <a:pt x="135" y="61"/>
                    </a:lnTo>
                    <a:lnTo>
                      <a:pt x="133" y="65"/>
                    </a:lnTo>
                    <a:lnTo>
                      <a:pt x="133" y="69"/>
                    </a:lnTo>
                    <a:lnTo>
                      <a:pt x="133" y="80"/>
                    </a:lnTo>
                    <a:lnTo>
                      <a:pt x="132" y="82"/>
                    </a:lnTo>
                    <a:lnTo>
                      <a:pt x="132" y="90"/>
                    </a:lnTo>
                    <a:lnTo>
                      <a:pt x="130" y="92"/>
                    </a:lnTo>
                    <a:lnTo>
                      <a:pt x="125" y="9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9" y="93"/>
                    </a:lnTo>
                    <a:lnTo>
                      <a:pt x="117" y="95"/>
                    </a:lnTo>
                    <a:lnTo>
                      <a:pt x="115" y="96"/>
                    </a:lnTo>
                    <a:lnTo>
                      <a:pt x="115" y="100"/>
                    </a:lnTo>
                    <a:lnTo>
                      <a:pt x="118" y="103"/>
                    </a:lnTo>
                    <a:lnTo>
                      <a:pt x="118" y="107"/>
                    </a:lnTo>
                    <a:lnTo>
                      <a:pt x="122" y="114"/>
                    </a:lnTo>
                    <a:lnTo>
                      <a:pt x="122" y="119"/>
                    </a:lnTo>
                    <a:lnTo>
                      <a:pt x="120" y="119"/>
                    </a:lnTo>
                    <a:lnTo>
                      <a:pt x="117" y="119"/>
                    </a:lnTo>
                    <a:lnTo>
                      <a:pt x="113" y="115"/>
                    </a:lnTo>
                    <a:lnTo>
                      <a:pt x="112" y="113"/>
                    </a:lnTo>
                    <a:lnTo>
                      <a:pt x="110" y="112"/>
                    </a:lnTo>
                    <a:lnTo>
                      <a:pt x="110" y="114"/>
                    </a:lnTo>
                    <a:lnTo>
                      <a:pt x="108" y="114"/>
                    </a:lnTo>
                    <a:lnTo>
                      <a:pt x="103" y="117"/>
                    </a:lnTo>
                    <a:lnTo>
                      <a:pt x="103" y="118"/>
                    </a:lnTo>
                    <a:lnTo>
                      <a:pt x="105" y="118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1" y="115"/>
                    </a:lnTo>
                    <a:lnTo>
                      <a:pt x="89" y="112"/>
                    </a:lnTo>
                    <a:lnTo>
                      <a:pt x="87" y="112"/>
                    </a:lnTo>
                    <a:lnTo>
                      <a:pt x="85" y="117"/>
                    </a:lnTo>
                    <a:lnTo>
                      <a:pt x="83" y="117"/>
                    </a:lnTo>
                    <a:lnTo>
                      <a:pt x="78" y="109"/>
                    </a:lnTo>
                    <a:lnTo>
                      <a:pt x="75" y="109"/>
                    </a:lnTo>
                    <a:lnTo>
                      <a:pt x="72" y="105"/>
                    </a:lnTo>
                    <a:lnTo>
                      <a:pt x="70" y="105"/>
                    </a:lnTo>
                    <a:lnTo>
                      <a:pt x="67" y="107"/>
                    </a:lnTo>
                    <a:lnTo>
                      <a:pt x="65" y="107"/>
                    </a:lnTo>
                    <a:lnTo>
                      <a:pt x="64" y="105"/>
                    </a:lnTo>
                    <a:lnTo>
                      <a:pt x="64" y="100"/>
                    </a:lnTo>
                    <a:lnTo>
                      <a:pt x="63" y="99"/>
                    </a:lnTo>
                    <a:lnTo>
                      <a:pt x="62" y="99"/>
                    </a:lnTo>
                    <a:lnTo>
                      <a:pt x="56" y="104"/>
                    </a:lnTo>
                    <a:lnTo>
                      <a:pt x="49" y="107"/>
                    </a:lnTo>
                    <a:lnTo>
                      <a:pt x="46" y="105"/>
                    </a:lnTo>
                    <a:lnTo>
                      <a:pt x="43" y="102"/>
                    </a:lnTo>
                    <a:lnTo>
                      <a:pt x="41" y="99"/>
                    </a:lnTo>
                    <a:lnTo>
                      <a:pt x="39" y="97"/>
                    </a:lnTo>
                    <a:lnTo>
                      <a:pt x="38" y="97"/>
                    </a:lnTo>
                    <a:lnTo>
                      <a:pt x="37" y="98"/>
                    </a:lnTo>
                    <a:lnTo>
                      <a:pt x="34" y="96"/>
                    </a:lnTo>
                    <a:lnTo>
                      <a:pt x="34" y="94"/>
                    </a:lnTo>
                    <a:lnTo>
                      <a:pt x="36" y="92"/>
                    </a:lnTo>
                    <a:lnTo>
                      <a:pt x="39" y="92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7"/>
                    </a:lnTo>
                    <a:lnTo>
                      <a:pt x="34" y="88"/>
                    </a:lnTo>
                    <a:lnTo>
                      <a:pt x="34" y="90"/>
                    </a:lnTo>
                    <a:lnTo>
                      <a:pt x="31" y="90"/>
                    </a:lnTo>
                    <a:lnTo>
                      <a:pt x="28" y="87"/>
                    </a:lnTo>
                    <a:lnTo>
                      <a:pt x="26" y="84"/>
                    </a:lnTo>
                    <a:lnTo>
                      <a:pt x="26" y="80"/>
                    </a:lnTo>
                    <a:lnTo>
                      <a:pt x="31" y="75"/>
                    </a:lnTo>
                    <a:lnTo>
                      <a:pt x="31" y="72"/>
                    </a:lnTo>
                    <a:lnTo>
                      <a:pt x="33" y="69"/>
                    </a:lnTo>
                    <a:lnTo>
                      <a:pt x="36" y="66"/>
                    </a:lnTo>
                    <a:lnTo>
                      <a:pt x="36" y="63"/>
                    </a:lnTo>
                    <a:lnTo>
                      <a:pt x="36" y="62"/>
                    </a:lnTo>
                    <a:lnTo>
                      <a:pt x="39" y="62"/>
                    </a:lnTo>
                    <a:lnTo>
                      <a:pt x="39" y="67"/>
                    </a:lnTo>
                    <a:lnTo>
                      <a:pt x="40" y="69"/>
                    </a:lnTo>
                    <a:lnTo>
                      <a:pt x="44" y="69"/>
                    </a:lnTo>
                    <a:lnTo>
                      <a:pt x="44" y="61"/>
                    </a:lnTo>
                    <a:lnTo>
                      <a:pt x="41" y="59"/>
                    </a:lnTo>
                    <a:lnTo>
                      <a:pt x="41" y="56"/>
                    </a:lnTo>
                    <a:lnTo>
                      <a:pt x="43" y="52"/>
                    </a:lnTo>
                    <a:lnTo>
                      <a:pt x="43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3" y="33"/>
                    </a:lnTo>
                    <a:lnTo>
                      <a:pt x="43" y="29"/>
                    </a:lnTo>
                    <a:lnTo>
                      <a:pt x="41" y="24"/>
                    </a:lnTo>
                    <a:lnTo>
                      <a:pt x="38" y="20"/>
                    </a:lnTo>
                    <a:lnTo>
                      <a:pt x="35" y="20"/>
                    </a:lnTo>
                    <a:lnTo>
                      <a:pt x="32" y="22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2" y="16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3" y="8"/>
                    </a:lnTo>
                    <a:lnTo>
                      <a:pt x="0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3"/>
              <p:cNvSpPr/>
              <p:nvPr/>
            </p:nvSpPr>
            <p:spPr bwMode="auto">
              <a:xfrm>
                <a:off x="3883011" y="3553212"/>
                <a:ext cx="932396" cy="975167"/>
              </a:xfrm>
              <a:custGeom>
                <a:avLst/>
                <a:gdLst>
                  <a:gd name="T0" fmla="*/ 786976 w 109"/>
                  <a:gd name="T1" fmla="*/ 727098 h 114"/>
                  <a:gd name="T2" fmla="*/ 692881 w 109"/>
                  <a:gd name="T3" fmla="*/ 804085 h 114"/>
                  <a:gd name="T4" fmla="*/ 633003 w 109"/>
                  <a:gd name="T5" fmla="*/ 778423 h 114"/>
                  <a:gd name="T6" fmla="*/ 547462 w 109"/>
                  <a:gd name="T7" fmla="*/ 769869 h 114"/>
                  <a:gd name="T8" fmla="*/ 470475 w 109"/>
                  <a:gd name="T9" fmla="*/ 804085 h 114"/>
                  <a:gd name="T10" fmla="*/ 427705 w 109"/>
                  <a:gd name="T11" fmla="*/ 804085 h 114"/>
                  <a:gd name="T12" fmla="*/ 444813 w 109"/>
                  <a:gd name="T13" fmla="*/ 898180 h 114"/>
                  <a:gd name="T14" fmla="*/ 453367 w 109"/>
                  <a:gd name="T15" fmla="*/ 949505 h 114"/>
                  <a:gd name="T16" fmla="*/ 376380 w 109"/>
                  <a:gd name="T17" fmla="*/ 940951 h 114"/>
                  <a:gd name="T18" fmla="*/ 307947 w 109"/>
                  <a:gd name="T19" fmla="*/ 915288 h 114"/>
                  <a:gd name="T20" fmla="*/ 205298 w 109"/>
                  <a:gd name="T21" fmla="*/ 838301 h 114"/>
                  <a:gd name="T22" fmla="*/ 179636 w 109"/>
                  <a:gd name="T23" fmla="*/ 752761 h 114"/>
                  <a:gd name="T24" fmla="*/ 136865 w 109"/>
                  <a:gd name="T25" fmla="*/ 701436 h 114"/>
                  <a:gd name="T26" fmla="*/ 128311 w 109"/>
                  <a:gd name="T27" fmla="*/ 641557 h 114"/>
                  <a:gd name="T28" fmla="*/ 76987 w 109"/>
                  <a:gd name="T29" fmla="*/ 581679 h 114"/>
                  <a:gd name="T30" fmla="*/ 0 w 109"/>
                  <a:gd name="T31" fmla="*/ 504692 h 114"/>
                  <a:gd name="T32" fmla="*/ 119757 w 109"/>
                  <a:gd name="T33" fmla="*/ 333610 h 114"/>
                  <a:gd name="T34" fmla="*/ 136865 w 109"/>
                  <a:gd name="T35" fmla="*/ 239515 h 114"/>
                  <a:gd name="T36" fmla="*/ 94095 w 109"/>
                  <a:gd name="T37" fmla="*/ 153974 h 114"/>
                  <a:gd name="T38" fmla="*/ 145420 w 109"/>
                  <a:gd name="T39" fmla="*/ 94095 h 114"/>
                  <a:gd name="T40" fmla="*/ 162528 w 109"/>
                  <a:gd name="T41" fmla="*/ 0 h 114"/>
                  <a:gd name="T42" fmla="*/ 205298 w 109"/>
                  <a:gd name="T43" fmla="*/ 68433 h 114"/>
                  <a:gd name="T44" fmla="*/ 230960 w 109"/>
                  <a:gd name="T45" fmla="*/ 102649 h 114"/>
                  <a:gd name="T46" fmla="*/ 248069 w 109"/>
                  <a:gd name="T47" fmla="*/ 34216 h 114"/>
                  <a:gd name="T48" fmla="*/ 273731 w 109"/>
                  <a:gd name="T49" fmla="*/ 85541 h 114"/>
                  <a:gd name="T50" fmla="*/ 359272 w 109"/>
                  <a:gd name="T51" fmla="*/ 153974 h 114"/>
                  <a:gd name="T52" fmla="*/ 436259 w 109"/>
                  <a:gd name="T53" fmla="*/ 299393 h 114"/>
                  <a:gd name="T54" fmla="*/ 444813 w 109"/>
                  <a:gd name="T55" fmla="*/ 342164 h 114"/>
                  <a:gd name="T56" fmla="*/ 487583 w 109"/>
                  <a:gd name="T57" fmla="*/ 384934 h 114"/>
                  <a:gd name="T58" fmla="*/ 547462 w 109"/>
                  <a:gd name="T59" fmla="*/ 384934 h 114"/>
                  <a:gd name="T60" fmla="*/ 607341 w 109"/>
                  <a:gd name="T61" fmla="*/ 333610 h 114"/>
                  <a:gd name="T62" fmla="*/ 590232 w 109"/>
                  <a:gd name="T63" fmla="*/ 282285 h 114"/>
                  <a:gd name="T64" fmla="*/ 624449 w 109"/>
                  <a:gd name="T65" fmla="*/ 213852 h 114"/>
                  <a:gd name="T66" fmla="*/ 633003 w 109"/>
                  <a:gd name="T67" fmla="*/ 136866 h 114"/>
                  <a:gd name="T68" fmla="*/ 658665 w 109"/>
                  <a:gd name="T69" fmla="*/ 76987 h 114"/>
                  <a:gd name="T70" fmla="*/ 727098 w 109"/>
                  <a:gd name="T71" fmla="*/ 76987 h 114"/>
                  <a:gd name="T72" fmla="*/ 761314 w 109"/>
                  <a:gd name="T73" fmla="*/ 153974 h 114"/>
                  <a:gd name="T74" fmla="*/ 838301 w 109"/>
                  <a:gd name="T75" fmla="*/ 145420 h 114"/>
                  <a:gd name="T76" fmla="*/ 812639 w 109"/>
                  <a:gd name="T77" fmla="*/ 222407 h 114"/>
                  <a:gd name="T78" fmla="*/ 761314 w 109"/>
                  <a:gd name="T79" fmla="*/ 205298 h 114"/>
                  <a:gd name="T80" fmla="*/ 667219 w 109"/>
                  <a:gd name="T81" fmla="*/ 248069 h 114"/>
                  <a:gd name="T82" fmla="*/ 675773 w 109"/>
                  <a:gd name="T83" fmla="*/ 307948 h 114"/>
                  <a:gd name="T84" fmla="*/ 752760 w 109"/>
                  <a:gd name="T85" fmla="*/ 307948 h 114"/>
                  <a:gd name="T86" fmla="*/ 735652 w 109"/>
                  <a:gd name="T87" fmla="*/ 419151 h 114"/>
                  <a:gd name="T88" fmla="*/ 778422 w 109"/>
                  <a:gd name="T89" fmla="*/ 453367 h 114"/>
                  <a:gd name="T90" fmla="*/ 769868 w 109"/>
                  <a:gd name="T91" fmla="*/ 556016 h 114"/>
                  <a:gd name="T92" fmla="*/ 821193 w 109"/>
                  <a:gd name="T93" fmla="*/ 590233 h 114"/>
                  <a:gd name="T94" fmla="*/ 932396 w 109"/>
                  <a:gd name="T95" fmla="*/ 641557 h 114"/>
                  <a:gd name="T96" fmla="*/ 846855 w 109"/>
                  <a:gd name="T97" fmla="*/ 692882 h 11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9"/>
                  <a:gd name="T148" fmla="*/ 0 h 114"/>
                  <a:gd name="T149" fmla="*/ 109 w 109"/>
                  <a:gd name="T150" fmla="*/ 114 h 11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9" h="114">
                    <a:moveTo>
                      <a:pt x="99" y="81"/>
                    </a:moveTo>
                    <a:lnTo>
                      <a:pt x="96" y="83"/>
                    </a:lnTo>
                    <a:lnTo>
                      <a:pt x="92" y="85"/>
                    </a:lnTo>
                    <a:lnTo>
                      <a:pt x="89" y="90"/>
                    </a:lnTo>
                    <a:lnTo>
                      <a:pt x="84" y="90"/>
                    </a:lnTo>
                    <a:lnTo>
                      <a:pt x="81" y="94"/>
                    </a:lnTo>
                    <a:lnTo>
                      <a:pt x="78" y="94"/>
                    </a:lnTo>
                    <a:lnTo>
                      <a:pt x="76" y="91"/>
                    </a:lnTo>
                    <a:lnTo>
                      <a:pt x="74" y="91"/>
                    </a:lnTo>
                    <a:lnTo>
                      <a:pt x="71" y="93"/>
                    </a:lnTo>
                    <a:lnTo>
                      <a:pt x="67" y="93"/>
                    </a:lnTo>
                    <a:lnTo>
                      <a:pt x="64" y="90"/>
                    </a:lnTo>
                    <a:lnTo>
                      <a:pt x="61" y="90"/>
                    </a:lnTo>
                    <a:lnTo>
                      <a:pt x="58" y="94"/>
                    </a:lnTo>
                    <a:lnTo>
                      <a:pt x="55" y="94"/>
                    </a:lnTo>
                    <a:lnTo>
                      <a:pt x="53" y="92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7"/>
                    </a:lnTo>
                    <a:lnTo>
                      <a:pt x="52" y="100"/>
                    </a:lnTo>
                    <a:lnTo>
                      <a:pt x="52" y="105"/>
                    </a:lnTo>
                    <a:lnTo>
                      <a:pt x="51" y="106"/>
                    </a:lnTo>
                    <a:lnTo>
                      <a:pt x="52" y="107"/>
                    </a:lnTo>
                    <a:lnTo>
                      <a:pt x="53" y="111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44" y="110"/>
                    </a:lnTo>
                    <a:lnTo>
                      <a:pt x="44" y="103"/>
                    </a:lnTo>
                    <a:lnTo>
                      <a:pt x="41" y="103"/>
                    </a:lnTo>
                    <a:lnTo>
                      <a:pt x="36" y="107"/>
                    </a:lnTo>
                    <a:lnTo>
                      <a:pt x="34" y="106"/>
                    </a:lnTo>
                    <a:lnTo>
                      <a:pt x="27" y="98"/>
                    </a:lnTo>
                    <a:lnTo>
                      <a:pt x="24" y="98"/>
                    </a:lnTo>
                    <a:lnTo>
                      <a:pt x="20" y="95"/>
                    </a:lnTo>
                    <a:lnTo>
                      <a:pt x="20" y="89"/>
                    </a:lnTo>
                    <a:lnTo>
                      <a:pt x="21" y="88"/>
                    </a:lnTo>
                    <a:lnTo>
                      <a:pt x="21" y="84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5" y="79"/>
                    </a:lnTo>
                    <a:lnTo>
                      <a:pt x="15" y="75"/>
                    </a:lnTo>
                    <a:lnTo>
                      <a:pt x="13" y="71"/>
                    </a:lnTo>
                    <a:lnTo>
                      <a:pt x="12" y="69"/>
                    </a:lnTo>
                    <a:lnTo>
                      <a:pt x="9" y="68"/>
                    </a:lnTo>
                    <a:lnTo>
                      <a:pt x="4" y="71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5" y="52"/>
                    </a:lnTo>
                    <a:lnTo>
                      <a:pt x="14" y="45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5" y="29"/>
                    </a:lnTo>
                    <a:lnTo>
                      <a:pt x="16" y="28"/>
                    </a:lnTo>
                    <a:lnTo>
                      <a:pt x="16" y="25"/>
                    </a:lnTo>
                    <a:lnTo>
                      <a:pt x="15" y="22"/>
                    </a:lnTo>
                    <a:lnTo>
                      <a:pt x="11" y="18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7" y="5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27" y="10"/>
                    </a:lnTo>
                    <a:lnTo>
                      <a:pt x="27" y="5"/>
                    </a:lnTo>
                    <a:lnTo>
                      <a:pt x="29" y="4"/>
                    </a:lnTo>
                    <a:lnTo>
                      <a:pt x="30" y="4"/>
                    </a:lnTo>
                    <a:lnTo>
                      <a:pt x="32" y="7"/>
                    </a:lnTo>
                    <a:lnTo>
                      <a:pt x="32" y="10"/>
                    </a:lnTo>
                    <a:lnTo>
                      <a:pt x="37" y="17"/>
                    </a:lnTo>
                    <a:lnTo>
                      <a:pt x="40" y="18"/>
                    </a:lnTo>
                    <a:lnTo>
                      <a:pt x="42" y="18"/>
                    </a:lnTo>
                    <a:lnTo>
                      <a:pt x="46" y="26"/>
                    </a:lnTo>
                    <a:lnTo>
                      <a:pt x="51" y="32"/>
                    </a:lnTo>
                    <a:lnTo>
                      <a:pt x="51" y="35"/>
                    </a:lnTo>
                    <a:lnTo>
                      <a:pt x="49" y="37"/>
                    </a:lnTo>
                    <a:lnTo>
                      <a:pt x="49" y="38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53" y="48"/>
                    </a:lnTo>
                    <a:lnTo>
                      <a:pt x="57" y="45"/>
                    </a:lnTo>
                    <a:lnTo>
                      <a:pt x="59" y="46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72" y="39"/>
                    </a:lnTo>
                    <a:lnTo>
                      <a:pt x="72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71" y="26"/>
                    </a:lnTo>
                    <a:lnTo>
                      <a:pt x="73" y="25"/>
                    </a:lnTo>
                    <a:lnTo>
                      <a:pt x="76" y="22"/>
                    </a:lnTo>
                    <a:lnTo>
                      <a:pt x="76" y="19"/>
                    </a:lnTo>
                    <a:lnTo>
                      <a:pt x="74" y="16"/>
                    </a:lnTo>
                    <a:lnTo>
                      <a:pt x="74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9" y="7"/>
                    </a:lnTo>
                    <a:lnTo>
                      <a:pt x="83" y="7"/>
                    </a:lnTo>
                    <a:lnTo>
                      <a:pt x="85" y="9"/>
                    </a:lnTo>
                    <a:lnTo>
                      <a:pt x="85" y="11"/>
                    </a:lnTo>
                    <a:lnTo>
                      <a:pt x="85" y="13"/>
                    </a:lnTo>
                    <a:lnTo>
                      <a:pt x="89" y="18"/>
                    </a:lnTo>
                    <a:lnTo>
                      <a:pt x="93" y="18"/>
                    </a:lnTo>
                    <a:lnTo>
                      <a:pt x="97" y="15"/>
                    </a:lnTo>
                    <a:lnTo>
                      <a:pt x="98" y="17"/>
                    </a:lnTo>
                    <a:lnTo>
                      <a:pt x="98" y="22"/>
                    </a:lnTo>
                    <a:lnTo>
                      <a:pt x="97" y="24"/>
                    </a:lnTo>
                    <a:lnTo>
                      <a:pt x="95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4"/>
                    </a:lnTo>
                    <a:lnTo>
                      <a:pt x="86" y="24"/>
                    </a:lnTo>
                    <a:lnTo>
                      <a:pt x="81" y="26"/>
                    </a:lnTo>
                    <a:lnTo>
                      <a:pt x="78" y="29"/>
                    </a:lnTo>
                    <a:lnTo>
                      <a:pt x="78" y="32"/>
                    </a:lnTo>
                    <a:lnTo>
                      <a:pt x="79" y="33"/>
                    </a:lnTo>
                    <a:lnTo>
                      <a:pt x="79" y="36"/>
                    </a:lnTo>
                    <a:lnTo>
                      <a:pt x="82" y="37"/>
                    </a:lnTo>
                    <a:lnTo>
                      <a:pt x="83" y="36"/>
                    </a:lnTo>
                    <a:lnTo>
                      <a:pt x="88" y="36"/>
                    </a:lnTo>
                    <a:lnTo>
                      <a:pt x="89" y="38"/>
                    </a:lnTo>
                    <a:lnTo>
                      <a:pt x="89" y="41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9" y="53"/>
                    </a:lnTo>
                    <a:lnTo>
                      <a:pt x="91" y="53"/>
                    </a:lnTo>
                    <a:lnTo>
                      <a:pt x="91" y="58"/>
                    </a:lnTo>
                    <a:lnTo>
                      <a:pt x="90" y="59"/>
                    </a:lnTo>
                    <a:lnTo>
                      <a:pt x="90" y="65"/>
                    </a:lnTo>
                    <a:lnTo>
                      <a:pt x="92" y="68"/>
                    </a:lnTo>
                    <a:lnTo>
                      <a:pt x="94" y="69"/>
                    </a:lnTo>
                    <a:lnTo>
                      <a:pt x="96" y="69"/>
                    </a:lnTo>
                    <a:lnTo>
                      <a:pt x="105" y="73"/>
                    </a:lnTo>
                    <a:lnTo>
                      <a:pt x="108" y="73"/>
                    </a:lnTo>
                    <a:lnTo>
                      <a:pt x="109" y="75"/>
                    </a:lnTo>
                    <a:lnTo>
                      <a:pt x="108" y="77"/>
                    </a:lnTo>
                    <a:lnTo>
                      <a:pt x="104" y="81"/>
                    </a:lnTo>
                    <a:lnTo>
                      <a:pt x="99" y="8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4"/>
              <p:cNvSpPr/>
              <p:nvPr/>
            </p:nvSpPr>
            <p:spPr bwMode="auto">
              <a:xfrm>
                <a:off x="4652879" y="3895375"/>
                <a:ext cx="786977" cy="590233"/>
              </a:xfrm>
              <a:custGeom>
                <a:avLst/>
                <a:gdLst>
                  <a:gd name="T0" fmla="*/ 701436 w 92"/>
                  <a:gd name="T1" fmla="*/ 393489 h 69"/>
                  <a:gd name="T2" fmla="*/ 564571 w 92"/>
                  <a:gd name="T3" fmla="*/ 530354 h 69"/>
                  <a:gd name="T4" fmla="*/ 521800 w 92"/>
                  <a:gd name="T5" fmla="*/ 564571 h 69"/>
                  <a:gd name="T6" fmla="*/ 470475 w 92"/>
                  <a:gd name="T7" fmla="*/ 590233 h 69"/>
                  <a:gd name="T8" fmla="*/ 444813 w 92"/>
                  <a:gd name="T9" fmla="*/ 556017 h 69"/>
                  <a:gd name="T10" fmla="*/ 419151 w 92"/>
                  <a:gd name="T11" fmla="*/ 538908 h 69"/>
                  <a:gd name="T12" fmla="*/ 265177 w 92"/>
                  <a:gd name="T13" fmla="*/ 564571 h 69"/>
                  <a:gd name="T14" fmla="*/ 205298 w 92"/>
                  <a:gd name="T15" fmla="*/ 470476 h 69"/>
                  <a:gd name="T16" fmla="*/ 222407 w 92"/>
                  <a:gd name="T17" fmla="*/ 427705 h 69"/>
                  <a:gd name="T18" fmla="*/ 128311 w 92"/>
                  <a:gd name="T19" fmla="*/ 410597 h 69"/>
                  <a:gd name="T20" fmla="*/ 85541 w 92"/>
                  <a:gd name="T21" fmla="*/ 367826 h 69"/>
                  <a:gd name="T22" fmla="*/ 76987 w 92"/>
                  <a:gd name="T23" fmla="*/ 350718 h 69"/>
                  <a:gd name="T24" fmla="*/ 153974 w 92"/>
                  <a:gd name="T25" fmla="*/ 316502 h 69"/>
                  <a:gd name="T26" fmla="*/ 153974 w 92"/>
                  <a:gd name="T27" fmla="*/ 282285 h 69"/>
                  <a:gd name="T28" fmla="*/ 51325 w 92"/>
                  <a:gd name="T29" fmla="*/ 248069 h 69"/>
                  <a:gd name="T30" fmla="*/ 17108 w 92"/>
                  <a:gd name="T31" fmla="*/ 239515 h 69"/>
                  <a:gd name="T32" fmla="*/ 0 w 92"/>
                  <a:gd name="T33" fmla="*/ 205298 h 69"/>
                  <a:gd name="T34" fmla="*/ 51325 w 92"/>
                  <a:gd name="T35" fmla="*/ 162528 h 69"/>
                  <a:gd name="T36" fmla="*/ 145420 w 92"/>
                  <a:gd name="T37" fmla="*/ 205298 h 69"/>
                  <a:gd name="T38" fmla="*/ 188190 w 92"/>
                  <a:gd name="T39" fmla="*/ 196744 h 69"/>
                  <a:gd name="T40" fmla="*/ 256623 w 92"/>
                  <a:gd name="T41" fmla="*/ 128311 h 69"/>
                  <a:gd name="T42" fmla="*/ 265177 w 92"/>
                  <a:gd name="T43" fmla="*/ 102649 h 69"/>
                  <a:gd name="T44" fmla="*/ 307948 w 92"/>
                  <a:gd name="T45" fmla="*/ 119757 h 69"/>
                  <a:gd name="T46" fmla="*/ 384934 w 92"/>
                  <a:gd name="T47" fmla="*/ 136866 h 69"/>
                  <a:gd name="T48" fmla="*/ 479029 w 92"/>
                  <a:gd name="T49" fmla="*/ 59879 h 69"/>
                  <a:gd name="T50" fmla="*/ 581679 w 92"/>
                  <a:gd name="T51" fmla="*/ 34216 h 69"/>
                  <a:gd name="T52" fmla="*/ 633003 w 92"/>
                  <a:gd name="T53" fmla="*/ 8554 h 69"/>
                  <a:gd name="T54" fmla="*/ 675774 w 92"/>
                  <a:gd name="T55" fmla="*/ 0 h 69"/>
                  <a:gd name="T56" fmla="*/ 692882 w 92"/>
                  <a:gd name="T57" fmla="*/ 51325 h 69"/>
                  <a:gd name="T58" fmla="*/ 709990 w 92"/>
                  <a:gd name="T59" fmla="*/ 68433 h 69"/>
                  <a:gd name="T60" fmla="*/ 675774 w 92"/>
                  <a:gd name="T61" fmla="*/ 145420 h 69"/>
                  <a:gd name="T62" fmla="*/ 709990 w 92"/>
                  <a:gd name="T63" fmla="*/ 153974 h 69"/>
                  <a:gd name="T64" fmla="*/ 718544 w 92"/>
                  <a:gd name="T65" fmla="*/ 179636 h 69"/>
                  <a:gd name="T66" fmla="*/ 744207 w 92"/>
                  <a:gd name="T67" fmla="*/ 196744 h 69"/>
                  <a:gd name="T68" fmla="*/ 769869 w 92"/>
                  <a:gd name="T69" fmla="*/ 188190 h 69"/>
                  <a:gd name="T70" fmla="*/ 778423 w 92"/>
                  <a:gd name="T71" fmla="*/ 205298 h 69"/>
                  <a:gd name="T72" fmla="*/ 786977 w 92"/>
                  <a:gd name="T73" fmla="*/ 256623 h 69"/>
                  <a:gd name="T74" fmla="*/ 752761 w 92"/>
                  <a:gd name="T75" fmla="*/ 333610 h 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2"/>
                  <a:gd name="T115" fmla="*/ 0 h 69"/>
                  <a:gd name="T116" fmla="*/ 92 w 92"/>
                  <a:gd name="T117" fmla="*/ 69 h 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2" h="69">
                    <a:moveTo>
                      <a:pt x="86" y="42"/>
                    </a:moveTo>
                    <a:lnTo>
                      <a:pt x="82" y="46"/>
                    </a:lnTo>
                    <a:lnTo>
                      <a:pt x="79" y="50"/>
                    </a:lnTo>
                    <a:lnTo>
                      <a:pt x="66" y="62"/>
                    </a:lnTo>
                    <a:lnTo>
                      <a:pt x="64" y="67"/>
                    </a:lnTo>
                    <a:lnTo>
                      <a:pt x="61" y="66"/>
                    </a:lnTo>
                    <a:lnTo>
                      <a:pt x="58" y="69"/>
                    </a:lnTo>
                    <a:lnTo>
                      <a:pt x="55" y="69"/>
                    </a:lnTo>
                    <a:lnTo>
                      <a:pt x="55" y="66"/>
                    </a:lnTo>
                    <a:lnTo>
                      <a:pt x="52" y="65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9" y="67"/>
                    </a:lnTo>
                    <a:lnTo>
                      <a:pt x="31" y="66"/>
                    </a:lnTo>
                    <a:lnTo>
                      <a:pt x="25" y="58"/>
                    </a:lnTo>
                    <a:lnTo>
                      <a:pt x="24" y="55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3" y="48"/>
                    </a:lnTo>
                    <a:lnTo>
                      <a:pt x="15" y="48"/>
                    </a:lnTo>
                    <a:lnTo>
                      <a:pt x="10" y="46"/>
                    </a:lnTo>
                    <a:lnTo>
                      <a:pt x="10" y="43"/>
                    </a:lnTo>
                    <a:lnTo>
                      <a:pt x="6" y="43"/>
                    </a:lnTo>
                    <a:lnTo>
                      <a:pt x="9" y="41"/>
                    </a:lnTo>
                    <a:lnTo>
                      <a:pt x="14" y="41"/>
                    </a:lnTo>
                    <a:lnTo>
                      <a:pt x="18" y="37"/>
                    </a:lnTo>
                    <a:lnTo>
                      <a:pt x="19" y="35"/>
                    </a:lnTo>
                    <a:lnTo>
                      <a:pt x="18" y="33"/>
                    </a:lnTo>
                    <a:lnTo>
                      <a:pt x="15" y="33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0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7" y="24"/>
                    </a:lnTo>
                    <a:lnTo>
                      <a:pt x="19" y="24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0" y="15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6" y="14"/>
                    </a:lnTo>
                    <a:lnTo>
                      <a:pt x="39" y="16"/>
                    </a:lnTo>
                    <a:lnTo>
                      <a:pt x="45" y="16"/>
                    </a:lnTo>
                    <a:lnTo>
                      <a:pt x="53" y="10"/>
                    </a:lnTo>
                    <a:lnTo>
                      <a:pt x="56" y="7"/>
                    </a:lnTo>
                    <a:lnTo>
                      <a:pt x="61" y="5"/>
                    </a:lnTo>
                    <a:lnTo>
                      <a:pt x="68" y="4"/>
                    </a:lnTo>
                    <a:lnTo>
                      <a:pt x="72" y="1"/>
                    </a:lnTo>
                    <a:lnTo>
                      <a:pt x="74" y="1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79" y="3"/>
                    </a:lnTo>
                    <a:lnTo>
                      <a:pt x="81" y="6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79" y="14"/>
                    </a:lnTo>
                    <a:lnTo>
                      <a:pt x="79" y="17"/>
                    </a:lnTo>
                    <a:lnTo>
                      <a:pt x="80" y="18"/>
                    </a:lnTo>
                    <a:lnTo>
                      <a:pt x="83" y="18"/>
                    </a:lnTo>
                    <a:lnTo>
                      <a:pt x="84" y="19"/>
                    </a:lnTo>
                    <a:lnTo>
                      <a:pt x="84" y="21"/>
                    </a:lnTo>
                    <a:lnTo>
                      <a:pt x="85" y="23"/>
                    </a:lnTo>
                    <a:lnTo>
                      <a:pt x="87" y="23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1" y="23"/>
                    </a:lnTo>
                    <a:lnTo>
                      <a:pt x="91" y="24"/>
                    </a:lnTo>
                    <a:lnTo>
                      <a:pt x="92" y="24"/>
                    </a:lnTo>
                    <a:lnTo>
                      <a:pt x="92" y="30"/>
                    </a:lnTo>
                    <a:lnTo>
                      <a:pt x="88" y="34"/>
                    </a:lnTo>
                    <a:lnTo>
                      <a:pt x="88" y="39"/>
                    </a:lnTo>
                    <a:lnTo>
                      <a:pt x="86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5"/>
              <p:cNvSpPr/>
              <p:nvPr/>
            </p:nvSpPr>
            <p:spPr bwMode="auto">
              <a:xfrm>
                <a:off x="5183233" y="3980916"/>
                <a:ext cx="821193" cy="633003"/>
              </a:xfrm>
              <a:custGeom>
                <a:avLst/>
                <a:gdLst>
                  <a:gd name="T0" fmla="*/ 821193 w 96"/>
                  <a:gd name="T1" fmla="*/ 153974 h 74"/>
                  <a:gd name="T2" fmla="*/ 804085 w 96"/>
                  <a:gd name="T3" fmla="*/ 179636 h 74"/>
                  <a:gd name="T4" fmla="*/ 761314 w 96"/>
                  <a:gd name="T5" fmla="*/ 230961 h 74"/>
                  <a:gd name="T6" fmla="*/ 769868 w 96"/>
                  <a:gd name="T7" fmla="*/ 248069 h 74"/>
                  <a:gd name="T8" fmla="*/ 650111 w 96"/>
                  <a:gd name="T9" fmla="*/ 316502 h 74"/>
                  <a:gd name="T10" fmla="*/ 615895 w 96"/>
                  <a:gd name="T11" fmla="*/ 307947 h 74"/>
                  <a:gd name="T12" fmla="*/ 581678 w 96"/>
                  <a:gd name="T13" fmla="*/ 325056 h 74"/>
                  <a:gd name="T14" fmla="*/ 556016 w 96"/>
                  <a:gd name="T15" fmla="*/ 342164 h 74"/>
                  <a:gd name="T16" fmla="*/ 530354 w 96"/>
                  <a:gd name="T17" fmla="*/ 359272 h 74"/>
                  <a:gd name="T18" fmla="*/ 530354 w 96"/>
                  <a:gd name="T19" fmla="*/ 384934 h 74"/>
                  <a:gd name="T20" fmla="*/ 496137 w 96"/>
                  <a:gd name="T21" fmla="*/ 367826 h 74"/>
                  <a:gd name="T22" fmla="*/ 470475 w 96"/>
                  <a:gd name="T23" fmla="*/ 342164 h 74"/>
                  <a:gd name="T24" fmla="*/ 444813 w 96"/>
                  <a:gd name="T25" fmla="*/ 325056 h 74"/>
                  <a:gd name="T26" fmla="*/ 410597 w 96"/>
                  <a:gd name="T27" fmla="*/ 384934 h 74"/>
                  <a:gd name="T28" fmla="*/ 350718 w 96"/>
                  <a:gd name="T29" fmla="*/ 427705 h 74"/>
                  <a:gd name="T30" fmla="*/ 282285 w 96"/>
                  <a:gd name="T31" fmla="*/ 444813 h 74"/>
                  <a:gd name="T32" fmla="*/ 248069 w 96"/>
                  <a:gd name="T33" fmla="*/ 461921 h 74"/>
                  <a:gd name="T34" fmla="*/ 222406 w 96"/>
                  <a:gd name="T35" fmla="*/ 461921 h 74"/>
                  <a:gd name="T36" fmla="*/ 162528 w 96"/>
                  <a:gd name="T37" fmla="*/ 487583 h 74"/>
                  <a:gd name="T38" fmla="*/ 102649 w 96"/>
                  <a:gd name="T39" fmla="*/ 504692 h 74"/>
                  <a:gd name="T40" fmla="*/ 68433 w 96"/>
                  <a:gd name="T41" fmla="*/ 547462 h 74"/>
                  <a:gd name="T42" fmla="*/ 111203 w 96"/>
                  <a:gd name="T43" fmla="*/ 598787 h 74"/>
                  <a:gd name="T44" fmla="*/ 51325 w 96"/>
                  <a:gd name="T45" fmla="*/ 633003 h 74"/>
                  <a:gd name="T46" fmla="*/ 0 w 96"/>
                  <a:gd name="T47" fmla="*/ 513246 h 74"/>
                  <a:gd name="T48" fmla="*/ 17108 w 96"/>
                  <a:gd name="T49" fmla="*/ 487583 h 74"/>
                  <a:gd name="T50" fmla="*/ 136866 w 96"/>
                  <a:gd name="T51" fmla="*/ 350718 h 74"/>
                  <a:gd name="T52" fmla="*/ 205298 w 96"/>
                  <a:gd name="T53" fmla="*/ 273731 h 74"/>
                  <a:gd name="T54" fmla="*/ 222406 w 96"/>
                  <a:gd name="T55" fmla="*/ 205298 h 74"/>
                  <a:gd name="T56" fmla="*/ 256623 w 96"/>
                  <a:gd name="T57" fmla="*/ 111203 h 74"/>
                  <a:gd name="T58" fmla="*/ 282285 w 96"/>
                  <a:gd name="T59" fmla="*/ 51325 h 74"/>
                  <a:gd name="T60" fmla="*/ 325056 w 96"/>
                  <a:gd name="T61" fmla="*/ 34216 h 74"/>
                  <a:gd name="T62" fmla="*/ 359272 w 96"/>
                  <a:gd name="T63" fmla="*/ 68433 h 74"/>
                  <a:gd name="T64" fmla="*/ 376380 w 96"/>
                  <a:gd name="T65" fmla="*/ 42770 h 74"/>
                  <a:gd name="T66" fmla="*/ 350718 w 96"/>
                  <a:gd name="T67" fmla="*/ 8554 h 74"/>
                  <a:gd name="T68" fmla="*/ 521800 w 96"/>
                  <a:gd name="T69" fmla="*/ 0 h 74"/>
                  <a:gd name="T70" fmla="*/ 547462 w 96"/>
                  <a:gd name="T71" fmla="*/ 17108 h 74"/>
                  <a:gd name="T72" fmla="*/ 504692 w 96"/>
                  <a:gd name="T73" fmla="*/ 76987 h 74"/>
                  <a:gd name="T74" fmla="*/ 521800 w 96"/>
                  <a:gd name="T75" fmla="*/ 102649 h 74"/>
                  <a:gd name="T76" fmla="*/ 615895 w 96"/>
                  <a:gd name="T77" fmla="*/ 76987 h 74"/>
                  <a:gd name="T78" fmla="*/ 650111 w 96"/>
                  <a:gd name="T79" fmla="*/ 85541 h 74"/>
                  <a:gd name="T80" fmla="*/ 692882 w 96"/>
                  <a:gd name="T81" fmla="*/ 51325 h 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6"/>
                  <a:gd name="T124" fmla="*/ 0 h 74"/>
                  <a:gd name="T125" fmla="*/ 96 w 96"/>
                  <a:gd name="T126" fmla="*/ 74 h 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6" h="74">
                    <a:moveTo>
                      <a:pt x="87" y="6"/>
                    </a:moveTo>
                    <a:lnTo>
                      <a:pt x="96" y="18"/>
                    </a:lnTo>
                    <a:lnTo>
                      <a:pt x="96" y="21"/>
                    </a:lnTo>
                    <a:lnTo>
                      <a:pt x="94" y="21"/>
                    </a:lnTo>
                    <a:lnTo>
                      <a:pt x="89" y="25"/>
                    </a:lnTo>
                    <a:lnTo>
                      <a:pt x="89" y="27"/>
                    </a:lnTo>
                    <a:lnTo>
                      <a:pt x="90" y="28"/>
                    </a:lnTo>
                    <a:lnTo>
                      <a:pt x="90" y="29"/>
                    </a:lnTo>
                    <a:lnTo>
                      <a:pt x="87" y="30"/>
                    </a:lnTo>
                    <a:lnTo>
                      <a:pt x="76" y="37"/>
                    </a:lnTo>
                    <a:lnTo>
                      <a:pt x="73" y="36"/>
                    </a:lnTo>
                    <a:lnTo>
                      <a:pt x="72" y="36"/>
                    </a:lnTo>
                    <a:lnTo>
                      <a:pt x="70" y="38"/>
                    </a:lnTo>
                    <a:lnTo>
                      <a:pt x="68" y="38"/>
                    </a:lnTo>
                    <a:lnTo>
                      <a:pt x="65" y="36"/>
                    </a:lnTo>
                    <a:lnTo>
                      <a:pt x="65" y="40"/>
                    </a:lnTo>
                    <a:lnTo>
                      <a:pt x="62" y="41"/>
                    </a:lnTo>
                    <a:lnTo>
                      <a:pt x="62" y="42"/>
                    </a:lnTo>
                    <a:lnTo>
                      <a:pt x="63" y="44"/>
                    </a:lnTo>
                    <a:lnTo>
                      <a:pt x="62" y="45"/>
                    </a:lnTo>
                    <a:lnTo>
                      <a:pt x="59" y="43"/>
                    </a:lnTo>
                    <a:lnTo>
                      <a:pt x="58" y="43"/>
                    </a:lnTo>
                    <a:lnTo>
                      <a:pt x="57" y="41"/>
                    </a:lnTo>
                    <a:lnTo>
                      <a:pt x="55" y="40"/>
                    </a:lnTo>
                    <a:lnTo>
                      <a:pt x="53" y="38"/>
                    </a:lnTo>
                    <a:lnTo>
                      <a:pt x="52" y="38"/>
                    </a:lnTo>
                    <a:lnTo>
                      <a:pt x="51" y="41"/>
                    </a:lnTo>
                    <a:lnTo>
                      <a:pt x="48" y="45"/>
                    </a:lnTo>
                    <a:lnTo>
                      <a:pt x="46" y="49"/>
                    </a:lnTo>
                    <a:lnTo>
                      <a:pt x="41" y="50"/>
                    </a:lnTo>
                    <a:lnTo>
                      <a:pt x="39" y="52"/>
                    </a:lnTo>
                    <a:lnTo>
                      <a:pt x="33" y="52"/>
                    </a:lnTo>
                    <a:lnTo>
                      <a:pt x="33" y="54"/>
                    </a:lnTo>
                    <a:lnTo>
                      <a:pt x="29" y="54"/>
                    </a:lnTo>
                    <a:lnTo>
                      <a:pt x="26" y="54"/>
                    </a:lnTo>
                    <a:lnTo>
                      <a:pt x="23" y="55"/>
                    </a:lnTo>
                    <a:lnTo>
                      <a:pt x="19" y="57"/>
                    </a:lnTo>
                    <a:lnTo>
                      <a:pt x="14" y="58"/>
                    </a:lnTo>
                    <a:lnTo>
                      <a:pt x="12" y="59"/>
                    </a:lnTo>
                    <a:lnTo>
                      <a:pt x="11" y="63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13" y="70"/>
                    </a:lnTo>
                    <a:lnTo>
                      <a:pt x="12" y="73"/>
                    </a:lnTo>
                    <a:lnTo>
                      <a:pt x="6" y="7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4" y="52"/>
                    </a:lnTo>
                    <a:lnTo>
                      <a:pt x="16" y="41"/>
                    </a:lnTo>
                    <a:lnTo>
                      <a:pt x="20" y="36"/>
                    </a:lnTo>
                    <a:lnTo>
                      <a:pt x="24" y="32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30" y="20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6"/>
                    </a:lnTo>
                    <a:lnTo>
                      <a:pt x="34" y="4"/>
                    </a:lnTo>
                    <a:lnTo>
                      <a:pt x="38" y="4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59" y="1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3"/>
                    </a:lnTo>
                    <a:lnTo>
                      <a:pt x="59" y="9"/>
                    </a:lnTo>
                    <a:lnTo>
                      <a:pt x="59" y="11"/>
                    </a:lnTo>
                    <a:lnTo>
                      <a:pt x="61" y="12"/>
                    </a:lnTo>
                    <a:lnTo>
                      <a:pt x="64" y="12"/>
                    </a:lnTo>
                    <a:lnTo>
                      <a:pt x="72" y="9"/>
                    </a:lnTo>
                    <a:lnTo>
                      <a:pt x="74" y="9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1" y="6"/>
                    </a:lnTo>
                    <a:lnTo>
                      <a:pt x="87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5927440" y="1714081"/>
                <a:ext cx="624449" cy="581678"/>
              </a:xfrm>
              <a:custGeom>
                <a:avLst/>
                <a:gdLst>
                  <a:gd name="T0" fmla="*/ 547462 w 73"/>
                  <a:gd name="T1" fmla="*/ 188190 h 68"/>
                  <a:gd name="T2" fmla="*/ 624449 w 73"/>
                  <a:gd name="T3" fmla="*/ 248069 h 68"/>
                  <a:gd name="T4" fmla="*/ 607341 w 73"/>
                  <a:gd name="T5" fmla="*/ 273731 h 68"/>
                  <a:gd name="T6" fmla="*/ 564570 w 73"/>
                  <a:gd name="T7" fmla="*/ 299393 h 68"/>
                  <a:gd name="T8" fmla="*/ 504692 w 73"/>
                  <a:gd name="T9" fmla="*/ 359272 h 68"/>
                  <a:gd name="T10" fmla="*/ 496137 w 73"/>
                  <a:gd name="T11" fmla="*/ 402042 h 68"/>
                  <a:gd name="T12" fmla="*/ 410597 w 73"/>
                  <a:gd name="T13" fmla="*/ 436258 h 68"/>
                  <a:gd name="T14" fmla="*/ 350718 w 73"/>
                  <a:gd name="T15" fmla="*/ 470475 h 68"/>
                  <a:gd name="T16" fmla="*/ 333610 w 73"/>
                  <a:gd name="T17" fmla="*/ 504691 h 68"/>
                  <a:gd name="T18" fmla="*/ 307947 w 73"/>
                  <a:gd name="T19" fmla="*/ 581678 h 68"/>
                  <a:gd name="T20" fmla="*/ 239515 w 73"/>
                  <a:gd name="T21" fmla="*/ 581678 h 68"/>
                  <a:gd name="T22" fmla="*/ 248069 w 73"/>
                  <a:gd name="T23" fmla="*/ 556016 h 68"/>
                  <a:gd name="T24" fmla="*/ 290839 w 73"/>
                  <a:gd name="T25" fmla="*/ 521799 h 68"/>
                  <a:gd name="T26" fmla="*/ 265177 w 73"/>
                  <a:gd name="T27" fmla="*/ 487583 h 68"/>
                  <a:gd name="T28" fmla="*/ 265177 w 73"/>
                  <a:gd name="T29" fmla="*/ 444813 h 68"/>
                  <a:gd name="T30" fmla="*/ 299393 w 73"/>
                  <a:gd name="T31" fmla="*/ 410596 h 68"/>
                  <a:gd name="T32" fmla="*/ 299393 w 73"/>
                  <a:gd name="T33" fmla="*/ 359272 h 68"/>
                  <a:gd name="T34" fmla="*/ 265177 w 73"/>
                  <a:gd name="T35" fmla="*/ 325055 h 68"/>
                  <a:gd name="T36" fmla="*/ 213852 w 73"/>
                  <a:gd name="T37" fmla="*/ 325055 h 68"/>
                  <a:gd name="T38" fmla="*/ 162528 w 73"/>
                  <a:gd name="T39" fmla="*/ 376380 h 68"/>
                  <a:gd name="T40" fmla="*/ 153974 w 73"/>
                  <a:gd name="T41" fmla="*/ 410596 h 68"/>
                  <a:gd name="T42" fmla="*/ 119757 w 73"/>
                  <a:gd name="T43" fmla="*/ 444813 h 68"/>
                  <a:gd name="T44" fmla="*/ 42770 w 73"/>
                  <a:gd name="T45" fmla="*/ 384934 h 68"/>
                  <a:gd name="T46" fmla="*/ 0 w 73"/>
                  <a:gd name="T47" fmla="*/ 367826 h 68"/>
                  <a:gd name="T48" fmla="*/ 0 w 73"/>
                  <a:gd name="T49" fmla="*/ 342164 h 68"/>
                  <a:gd name="T50" fmla="*/ 34216 w 73"/>
                  <a:gd name="T51" fmla="*/ 316501 h 68"/>
                  <a:gd name="T52" fmla="*/ 42770 w 73"/>
                  <a:gd name="T53" fmla="*/ 307947 h 68"/>
                  <a:gd name="T54" fmla="*/ 42770 w 73"/>
                  <a:gd name="T55" fmla="*/ 256623 h 68"/>
                  <a:gd name="T56" fmla="*/ 17108 w 73"/>
                  <a:gd name="T57" fmla="*/ 222406 h 68"/>
                  <a:gd name="T58" fmla="*/ 17108 w 73"/>
                  <a:gd name="T59" fmla="*/ 196744 h 68"/>
                  <a:gd name="T60" fmla="*/ 34216 w 73"/>
                  <a:gd name="T61" fmla="*/ 179636 h 68"/>
                  <a:gd name="T62" fmla="*/ 51325 w 73"/>
                  <a:gd name="T63" fmla="*/ 179636 h 68"/>
                  <a:gd name="T64" fmla="*/ 59879 w 73"/>
                  <a:gd name="T65" fmla="*/ 188190 h 68"/>
                  <a:gd name="T66" fmla="*/ 59879 w 73"/>
                  <a:gd name="T67" fmla="*/ 205298 h 68"/>
                  <a:gd name="T68" fmla="*/ 85541 w 73"/>
                  <a:gd name="T69" fmla="*/ 230960 h 68"/>
                  <a:gd name="T70" fmla="*/ 102649 w 73"/>
                  <a:gd name="T71" fmla="*/ 230960 h 68"/>
                  <a:gd name="T72" fmla="*/ 239515 w 73"/>
                  <a:gd name="T73" fmla="*/ 111203 h 68"/>
                  <a:gd name="T74" fmla="*/ 273731 w 73"/>
                  <a:gd name="T75" fmla="*/ 68433 h 68"/>
                  <a:gd name="T76" fmla="*/ 325056 w 73"/>
                  <a:gd name="T77" fmla="*/ 68433 h 68"/>
                  <a:gd name="T78" fmla="*/ 333610 w 73"/>
                  <a:gd name="T79" fmla="*/ 76987 h 68"/>
                  <a:gd name="T80" fmla="*/ 350718 w 73"/>
                  <a:gd name="T81" fmla="*/ 76987 h 68"/>
                  <a:gd name="T82" fmla="*/ 359272 w 73"/>
                  <a:gd name="T83" fmla="*/ 68433 h 68"/>
                  <a:gd name="T84" fmla="*/ 359272 w 73"/>
                  <a:gd name="T85" fmla="*/ 0 h 68"/>
                  <a:gd name="T86" fmla="*/ 393488 w 73"/>
                  <a:gd name="T87" fmla="*/ 0 h 68"/>
                  <a:gd name="T88" fmla="*/ 436259 w 73"/>
                  <a:gd name="T89" fmla="*/ 42770 h 68"/>
                  <a:gd name="T90" fmla="*/ 461921 w 73"/>
                  <a:gd name="T91" fmla="*/ 42770 h 68"/>
                  <a:gd name="T92" fmla="*/ 453367 w 73"/>
                  <a:gd name="T93" fmla="*/ 25662 h 68"/>
                  <a:gd name="T94" fmla="*/ 470475 w 73"/>
                  <a:gd name="T95" fmla="*/ 8554 h 68"/>
                  <a:gd name="T96" fmla="*/ 487583 w 73"/>
                  <a:gd name="T97" fmla="*/ 25662 h 68"/>
                  <a:gd name="T98" fmla="*/ 487583 w 73"/>
                  <a:gd name="T99" fmla="*/ 59879 h 68"/>
                  <a:gd name="T100" fmla="*/ 547462 w 73"/>
                  <a:gd name="T101" fmla="*/ 136865 h 68"/>
                  <a:gd name="T102" fmla="*/ 547462 w 73"/>
                  <a:gd name="T103" fmla="*/ 188190 h 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"/>
                  <a:gd name="T157" fmla="*/ 0 h 68"/>
                  <a:gd name="T158" fmla="*/ 73 w 73"/>
                  <a:gd name="T159" fmla="*/ 68 h 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" h="68">
                    <a:moveTo>
                      <a:pt x="64" y="22"/>
                    </a:moveTo>
                    <a:lnTo>
                      <a:pt x="73" y="29"/>
                    </a:lnTo>
                    <a:lnTo>
                      <a:pt x="71" y="32"/>
                    </a:lnTo>
                    <a:lnTo>
                      <a:pt x="66" y="35"/>
                    </a:lnTo>
                    <a:lnTo>
                      <a:pt x="59" y="42"/>
                    </a:lnTo>
                    <a:lnTo>
                      <a:pt x="58" y="47"/>
                    </a:lnTo>
                    <a:lnTo>
                      <a:pt x="48" y="51"/>
                    </a:lnTo>
                    <a:lnTo>
                      <a:pt x="41" y="55"/>
                    </a:lnTo>
                    <a:lnTo>
                      <a:pt x="39" y="59"/>
                    </a:lnTo>
                    <a:lnTo>
                      <a:pt x="36" y="68"/>
                    </a:lnTo>
                    <a:lnTo>
                      <a:pt x="28" y="68"/>
                    </a:lnTo>
                    <a:lnTo>
                      <a:pt x="29" y="65"/>
                    </a:lnTo>
                    <a:lnTo>
                      <a:pt x="34" y="61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35" y="48"/>
                    </a:lnTo>
                    <a:lnTo>
                      <a:pt x="35" y="42"/>
                    </a:lnTo>
                    <a:lnTo>
                      <a:pt x="31" y="38"/>
                    </a:lnTo>
                    <a:lnTo>
                      <a:pt x="25" y="38"/>
                    </a:lnTo>
                    <a:lnTo>
                      <a:pt x="19" y="44"/>
                    </a:lnTo>
                    <a:lnTo>
                      <a:pt x="18" y="48"/>
                    </a:lnTo>
                    <a:lnTo>
                      <a:pt x="14" y="52"/>
                    </a:lnTo>
                    <a:lnTo>
                      <a:pt x="5" y="45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4" y="37"/>
                    </a:lnTo>
                    <a:lnTo>
                      <a:pt x="5" y="36"/>
                    </a:lnTo>
                    <a:lnTo>
                      <a:pt x="5" y="30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6" y="21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10" y="27"/>
                    </a:lnTo>
                    <a:lnTo>
                      <a:pt x="12" y="27"/>
                    </a:lnTo>
                    <a:lnTo>
                      <a:pt x="28" y="13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1" y="5"/>
                    </a:lnTo>
                    <a:lnTo>
                      <a:pt x="54" y="5"/>
                    </a:lnTo>
                    <a:lnTo>
                      <a:pt x="53" y="3"/>
                    </a:lnTo>
                    <a:lnTo>
                      <a:pt x="55" y="1"/>
                    </a:lnTo>
                    <a:lnTo>
                      <a:pt x="57" y="3"/>
                    </a:lnTo>
                    <a:lnTo>
                      <a:pt x="57" y="7"/>
                    </a:lnTo>
                    <a:lnTo>
                      <a:pt x="64" y="16"/>
                    </a:lnTo>
                    <a:lnTo>
                      <a:pt x="64" y="2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6055751" y="1397580"/>
                <a:ext cx="881072" cy="564570"/>
              </a:xfrm>
              <a:custGeom>
                <a:avLst/>
                <a:gdLst>
                  <a:gd name="T0" fmla="*/ 196744 w 103"/>
                  <a:gd name="T1" fmla="*/ 282285 h 66"/>
                  <a:gd name="T2" fmla="*/ 162528 w 103"/>
                  <a:gd name="T3" fmla="*/ 188190 h 66"/>
                  <a:gd name="T4" fmla="*/ 119757 w 103"/>
                  <a:gd name="T5" fmla="*/ 230960 h 66"/>
                  <a:gd name="T6" fmla="*/ 94095 w 103"/>
                  <a:gd name="T7" fmla="*/ 239514 h 66"/>
                  <a:gd name="T8" fmla="*/ 59879 w 103"/>
                  <a:gd name="T9" fmla="*/ 171082 h 66"/>
                  <a:gd name="T10" fmla="*/ 17108 w 103"/>
                  <a:gd name="T11" fmla="*/ 76987 h 66"/>
                  <a:gd name="T12" fmla="*/ 0 w 103"/>
                  <a:gd name="T13" fmla="*/ 42770 h 66"/>
                  <a:gd name="T14" fmla="*/ 34216 w 103"/>
                  <a:gd name="T15" fmla="*/ 25662 h 66"/>
                  <a:gd name="T16" fmla="*/ 76987 w 103"/>
                  <a:gd name="T17" fmla="*/ 59879 h 66"/>
                  <a:gd name="T18" fmla="*/ 145420 w 103"/>
                  <a:gd name="T19" fmla="*/ 8554 h 66"/>
                  <a:gd name="T20" fmla="*/ 153974 w 103"/>
                  <a:gd name="T21" fmla="*/ 0 h 66"/>
                  <a:gd name="T22" fmla="*/ 179636 w 103"/>
                  <a:gd name="T23" fmla="*/ 17108 h 66"/>
                  <a:gd name="T24" fmla="*/ 222407 w 103"/>
                  <a:gd name="T25" fmla="*/ 68433 h 66"/>
                  <a:gd name="T26" fmla="*/ 307948 w 103"/>
                  <a:gd name="T27" fmla="*/ 59879 h 66"/>
                  <a:gd name="T28" fmla="*/ 367826 w 103"/>
                  <a:gd name="T29" fmla="*/ 17108 h 66"/>
                  <a:gd name="T30" fmla="*/ 376380 w 103"/>
                  <a:gd name="T31" fmla="*/ 68433 h 66"/>
                  <a:gd name="T32" fmla="*/ 402043 w 103"/>
                  <a:gd name="T33" fmla="*/ 85541 h 66"/>
                  <a:gd name="T34" fmla="*/ 444813 w 103"/>
                  <a:gd name="T35" fmla="*/ 68433 h 66"/>
                  <a:gd name="T36" fmla="*/ 496138 w 103"/>
                  <a:gd name="T37" fmla="*/ 102649 h 66"/>
                  <a:gd name="T38" fmla="*/ 556016 w 103"/>
                  <a:gd name="T39" fmla="*/ 171082 h 66"/>
                  <a:gd name="T40" fmla="*/ 590233 w 103"/>
                  <a:gd name="T41" fmla="*/ 128311 h 66"/>
                  <a:gd name="T42" fmla="*/ 667220 w 103"/>
                  <a:gd name="T43" fmla="*/ 213852 h 66"/>
                  <a:gd name="T44" fmla="*/ 727098 w 103"/>
                  <a:gd name="T45" fmla="*/ 179636 h 66"/>
                  <a:gd name="T46" fmla="*/ 709990 w 103"/>
                  <a:gd name="T47" fmla="*/ 171082 h 66"/>
                  <a:gd name="T48" fmla="*/ 769869 w 103"/>
                  <a:gd name="T49" fmla="*/ 145420 h 66"/>
                  <a:gd name="T50" fmla="*/ 786977 w 103"/>
                  <a:gd name="T51" fmla="*/ 136865 h 66"/>
                  <a:gd name="T52" fmla="*/ 829747 w 103"/>
                  <a:gd name="T53" fmla="*/ 188190 h 66"/>
                  <a:gd name="T54" fmla="*/ 872518 w 103"/>
                  <a:gd name="T55" fmla="*/ 188190 h 66"/>
                  <a:gd name="T56" fmla="*/ 881072 w 103"/>
                  <a:gd name="T57" fmla="*/ 256623 h 66"/>
                  <a:gd name="T58" fmla="*/ 855410 w 103"/>
                  <a:gd name="T59" fmla="*/ 325055 h 66"/>
                  <a:gd name="T60" fmla="*/ 829747 w 103"/>
                  <a:gd name="T61" fmla="*/ 307947 h 66"/>
                  <a:gd name="T62" fmla="*/ 795531 w 103"/>
                  <a:gd name="T63" fmla="*/ 316501 h 66"/>
                  <a:gd name="T64" fmla="*/ 778423 w 103"/>
                  <a:gd name="T65" fmla="*/ 248069 h 66"/>
                  <a:gd name="T66" fmla="*/ 752761 w 103"/>
                  <a:gd name="T67" fmla="*/ 307947 h 66"/>
                  <a:gd name="T68" fmla="*/ 684328 w 103"/>
                  <a:gd name="T69" fmla="*/ 393488 h 66"/>
                  <a:gd name="T70" fmla="*/ 650111 w 103"/>
                  <a:gd name="T71" fmla="*/ 419150 h 66"/>
                  <a:gd name="T72" fmla="*/ 675774 w 103"/>
                  <a:gd name="T73" fmla="*/ 461921 h 66"/>
                  <a:gd name="T74" fmla="*/ 598787 w 103"/>
                  <a:gd name="T75" fmla="*/ 479029 h 66"/>
                  <a:gd name="T76" fmla="*/ 547462 w 103"/>
                  <a:gd name="T77" fmla="*/ 453367 h 66"/>
                  <a:gd name="T78" fmla="*/ 513246 w 103"/>
                  <a:gd name="T79" fmla="*/ 530354 h 66"/>
                  <a:gd name="T80" fmla="*/ 419151 w 103"/>
                  <a:gd name="T81" fmla="*/ 504691 h 66"/>
                  <a:gd name="T82" fmla="*/ 359272 w 103"/>
                  <a:gd name="T83" fmla="*/ 376380 h 66"/>
                  <a:gd name="T84" fmla="*/ 342164 w 103"/>
                  <a:gd name="T85" fmla="*/ 325055 h 66"/>
                  <a:gd name="T86" fmla="*/ 333610 w 103"/>
                  <a:gd name="T87" fmla="*/ 359272 h 66"/>
                  <a:gd name="T88" fmla="*/ 265177 w 103"/>
                  <a:gd name="T89" fmla="*/ 316501 h 66"/>
                  <a:gd name="T90" fmla="*/ 230961 w 103"/>
                  <a:gd name="T91" fmla="*/ 316501 h 6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03"/>
                  <a:gd name="T139" fmla="*/ 0 h 66"/>
                  <a:gd name="T140" fmla="*/ 103 w 103"/>
                  <a:gd name="T141" fmla="*/ 66 h 6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03" h="66">
                    <a:moveTo>
                      <a:pt x="27" y="37"/>
                    </a:moveTo>
                    <a:lnTo>
                      <a:pt x="23" y="33"/>
                    </a:lnTo>
                    <a:lnTo>
                      <a:pt x="23" y="30"/>
                    </a:lnTo>
                    <a:lnTo>
                      <a:pt x="19" y="22"/>
                    </a:lnTo>
                    <a:lnTo>
                      <a:pt x="18" y="22"/>
                    </a:lnTo>
                    <a:lnTo>
                      <a:pt x="14" y="27"/>
                    </a:lnTo>
                    <a:lnTo>
                      <a:pt x="14" y="28"/>
                    </a:lnTo>
                    <a:lnTo>
                      <a:pt x="11" y="28"/>
                    </a:lnTo>
                    <a:lnTo>
                      <a:pt x="9" y="22"/>
                    </a:lnTo>
                    <a:lnTo>
                      <a:pt x="7" y="20"/>
                    </a:lnTo>
                    <a:lnTo>
                      <a:pt x="7" y="14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2"/>
                    </a:lnTo>
                    <a:lnTo>
                      <a:pt x="23" y="5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6" y="7"/>
                    </a:lnTo>
                    <a:lnTo>
                      <a:pt x="42" y="2"/>
                    </a:lnTo>
                    <a:lnTo>
                      <a:pt x="43" y="2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50" y="8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8" y="12"/>
                    </a:lnTo>
                    <a:lnTo>
                      <a:pt x="63" y="20"/>
                    </a:lnTo>
                    <a:lnTo>
                      <a:pt x="65" y="20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71" y="18"/>
                    </a:lnTo>
                    <a:lnTo>
                      <a:pt x="78" y="25"/>
                    </a:lnTo>
                    <a:lnTo>
                      <a:pt x="80" y="25"/>
                    </a:lnTo>
                    <a:lnTo>
                      <a:pt x="85" y="21"/>
                    </a:lnTo>
                    <a:lnTo>
                      <a:pt x="83" y="21"/>
                    </a:lnTo>
                    <a:lnTo>
                      <a:pt x="83" y="20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5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7" y="22"/>
                    </a:lnTo>
                    <a:lnTo>
                      <a:pt x="100" y="22"/>
                    </a:lnTo>
                    <a:lnTo>
                      <a:pt x="102" y="22"/>
                    </a:lnTo>
                    <a:lnTo>
                      <a:pt x="103" y="24"/>
                    </a:lnTo>
                    <a:lnTo>
                      <a:pt x="103" y="30"/>
                    </a:lnTo>
                    <a:lnTo>
                      <a:pt x="100" y="33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7" y="36"/>
                    </a:lnTo>
                    <a:lnTo>
                      <a:pt x="95" y="37"/>
                    </a:lnTo>
                    <a:lnTo>
                      <a:pt x="93" y="37"/>
                    </a:lnTo>
                    <a:lnTo>
                      <a:pt x="93" y="31"/>
                    </a:lnTo>
                    <a:lnTo>
                      <a:pt x="91" y="29"/>
                    </a:lnTo>
                    <a:lnTo>
                      <a:pt x="90" y="31"/>
                    </a:lnTo>
                    <a:lnTo>
                      <a:pt x="88" y="36"/>
                    </a:lnTo>
                    <a:lnTo>
                      <a:pt x="83" y="44"/>
                    </a:lnTo>
                    <a:lnTo>
                      <a:pt x="80" y="46"/>
                    </a:lnTo>
                    <a:lnTo>
                      <a:pt x="77" y="45"/>
                    </a:lnTo>
                    <a:lnTo>
                      <a:pt x="76" y="49"/>
                    </a:lnTo>
                    <a:lnTo>
                      <a:pt x="79" y="51"/>
                    </a:lnTo>
                    <a:lnTo>
                      <a:pt x="79" y="54"/>
                    </a:lnTo>
                    <a:lnTo>
                      <a:pt x="77" y="56"/>
                    </a:lnTo>
                    <a:lnTo>
                      <a:pt x="70" y="56"/>
                    </a:lnTo>
                    <a:lnTo>
                      <a:pt x="66" y="54"/>
                    </a:lnTo>
                    <a:lnTo>
                      <a:pt x="64" y="53"/>
                    </a:lnTo>
                    <a:lnTo>
                      <a:pt x="61" y="59"/>
                    </a:lnTo>
                    <a:lnTo>
                      <a:pt x="60" y="62"/>
                    </a:lnTo>
                    <a:lnTo>
                      <a:pt x="58" y="66"/>
                    </a:lnTo>
                    <a:lnTo>
                      <a:pt x="49" y="59"/>
                    </a:lnTo>
                    <a:lnTo>
                      <a:pt x="49" y="53"/>
                    </a:lnTo>
                    <a:lnTo>
                      <a:pt x="42" y="44"/>
                    </a:lnTo>
                    <a:lnTo>
                      <a:pt x="42" y="40"/>
                    </a:lnTo>
                    <a:lnTo>
                      <a:pt x="40" y="38"/>
                    </a:lnTo>
                    <a:lnTo>
                      <a:pt x="38" y="40"/>
                    </a:lnTo>
                    <a:lnTo>
                      <a:pt x="39" y="42"/>
                    </a:lnTo>
                    <a:lnTo>
                      <a:pt x="36" y="42"/>
                    </a:lnTo>
                    <a:lnTo>
                      <a:pt x="31" y="37"/>
                    </a:lnTo>
                    <a:lnTo>
                      <a:pt x="27" y="3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 bwMode="auto">
              <a:xfrm>
                <a:off x="3207237" y="2278652"/>
                <a:ext cx="1291669" cy="949504"/>
              </a:xfrm>
              <a:custGeom>
                <a:avLst/>
                <a:gdLst>
                  <a:gd name="T0" fmla="*/ 692882 w 151"/>
                  <a:gd name="T1" fmla="*/ 915288 h 111"/>
                  <a:gd name="T2" fmla="*/ 641557 w 151"/>
                  <a:gd name="T3" fmla="*/ 949504 h 111"/>
                  <a:gd name="T4" fmla="*/ 590233 w 151"/>
                  <a:gd name="T5" fmla="*/ 923842 h 111"/>
                  <a:gd name="T6" fmla="*/ 564571 w 151"/>
                  <a:gd name="T7" fmla="*/ 940950 h 111"/>
                  <a:gd name="T8" fmla="*/ 530354 w 151"/>
                  <a:gd name="T9" fmla="*/ 872517 h 111"/>
                  <a:gd name="T10" fmla="*/ 479029 w 151"/>
                  <a:gd name="T11" fmla="*/ 821193 h 111"/>
                  <a:gd name="T12" fmla="*/ 367826 w 151"/>
                  <a:gd name="T13" fmla="*/ 804085 h 111"/>
                  <a:gd name="T14" fmla="*/ 290839 w 151"/>
                  <a:gd name="T15" fmla="*/ 795530 h 111"/>
                  <a:gd name="T16" fmla="*/ 222407 w 151"/>
                  <a:gd name="T17" fmla="*/ 761314 h 111"/>
                  <a:gd name="T18" fmla="*/ 145420 w 151"/>
                  <a:gd name="T19" fmla="*/ 701435 h 111"/>
                  <a:gd name="T20" fmla="*/ 51325 w 151"/>
                  <a:gd name="T21" fmla="*/ 667219 h 111"/>
                  <a:gd name="T22" fmla="*/ 0 w 151"/>
                  <a:gd name="T23" fmla="*/ 556016 h 111"/>
                  <a:gd name="T24" fmla="*/ 17108 w 151"/>
                  <a:gd name="T25" fmla="*/ 393488 h 111"/>
                  <a:gd name="T26" fmla="*/ 8554 w 151"/>
                  <a:gd name="T27" fmla="*/ 350718 h 111"/>
                  <a:gd name="T28" fmla="*/ 51325 w 151"/>
                  <a:gd name="T29" fmla="*/ 342164 h 111"/>
                  <a:gd name="T30" fmla="*/ 85541 w 151"/>
                  <a:gd name="T31" fmla="*/ 325055 h 111"/>
                  <a:gd name="T32" fmla="*/ 119757 w 151"/>
                  <a:gd name="T33" fmla="*/ 350718 h 111"/>
                  <a:gd name="T34" fmla="*/ 162528 w 151"/>
                  <a:gd name="T35" fmla="*/ 342164 h 111"/>
                  <a:gd name="T36" fmla="*/ 136866 w 151"/>
                  <a:gd name="T37" fmla="*/ 290839 h 111"/>
                  <a:gd name="T38" fmla="*/ 188190 w 151"/>
                  <a:gd name="T39" fmla="*/ 230960 h 111"/>
                  <a:gd name="T40" fmla="*/ 162528 w 151"/>
                  <a:gd name="T41" fmla="*/ 179636 h 111"/>
                  <a:gd name="T42" fmla="*/ 128311 w 151"/>
                  <a:gd name="T43" fmla="*/ 136865 h 111"/>
                  <a:gd name="T44" fmla="*/ 119757 w 151"/>
                  <a:gd name="T45" fmla="*/ 111203 h 111"/>
                  <a:gd name="T46" fmla="*/ 102649 w 151"/>
                  <a:gd name="T47" fmla="*/ 76987 h 111"/>
                  <a:gd name="T48" fmla="*/ 136866 w 151"/>
                  <a:gd name="T49" fmla="*/ 51325 h 111"/>
                  <a:gd name="T50" fmla="*/ 239515 w 151"/>
                  <a:gd name="T51" fmla="*/ 51325 h 111"/>
                  <a:gd name="T52" fmla="*/ 350718 w 151"/>
                  <a:gd name="T53" fmla="*/ 0 h 111"/>
                  <a:gd name="T54" fmla="*/ 402043 w 151"/>
                  <a:gd name="T55" fmla="*/ 0 h 111"/>
                  <a:gd name="T56" fmla="*/ 521800 w 151"/>
                  <a:gd name="T57" fmla="*/ 8554 h 111"/>
                  <a:gd name="T58" fmla="*/ 701436 w 151"/>
                  <a:gd name="T59" fmla="*/ 128311 h 111"/>
                  <a:gd name="T60" fmla="*/ 744207 w 151"/>
                  <a:gd name="T61" fmla="*/ 119757 h 111"/>
                  <a:gd name="T62" fmla="*/ 735653 w 151"/>
                  <a:gd name="T63" fmla="*/ 59879 h 111"/>
                  <a:gd name="T64" fmla="*/ 769869 w 151"/>
                  <a:gd name="T65" fmla="*/ 51325 h 111"/>
                  <a:gd name="T66" fmla="*/ 821193 w 151"/>
                  <a:gd name="T67" fmla="*/ 76987 h 111"/>
                  <a:gd name="T68" fmla="*/ 932397 w 151"/>
                  <a:gd name="T69" fmla="*/ 111203 h 111"/>
                  <a:gd name="T70" fmla="*/ 1009384 w 151"/>
                  <a:gd name="T71" fmla="*/ 145420 h 111"/>
                  <a:gd name="T72" fmla="*/ 1035046 w 151"/>
                  <a:gd name="T73" fmla="*/ 136865 h 111"/>
                  <a:gd name="T74" fmla="*/ 1103479 w 151"/>
                  <a:gd name="T75" fmla="*/ 213852 h 111"/>
                  <a:gd name="T76" fmla="*/ 1214682 w 151"/>
                  <a:gd name="T77" fmla="*/ 248069 h 111"/>
                  <a:gd name="T78" fmla="*/ 1240344 w 151"/>
                  <a:gd name="T79" fmla="*/ 325055 h 111"/>
                  <a:gd name="T80" fmla="*/ 1274561 w 151"/>
                  <a:gd name="T81" fmla="*/ 436259 h 111"/>
                  <a:gd name="T82" fmla="*/ 1274561 w 151"/>
                  <a:gd name="T83" fmla="*/ 496137 h 111"/>
                  <a:gd name="T84" fmla="*/ 1240344 w 151"/>
                  <a:gd name="T85" fmla="*/ 521799 h 111"/>
                  <a:gd name="T86" fmla="*/ 1197574 w 151"/>
                  <a:gd name="T87" fmla="*/ 581678 h 111"/>
                  <a:gd name="T88" fmla="*/ 1171912 w 151"/>
                  <a:gd name="T89" fmla="*/ 615895 h 111"/>
                  <a:gd name="T90" fmla="*/ 1206128 w 151"/>
                  <a:gd name="T91" fmla="*/ 658665 h 111"/>
                  <a:gd name="T92" fmla="*/ 1163358 w 151"/>
                  <a:gd name="T93" fmla="*/ 667219 h 111"/>
                  <a:gd name="T94" fmla="*/ 1077816 w 151"/>
                  <a:gd name="T95" fmla="*/ 641557 h 111"/>
                  <a:gd name="T96" fmla="*/ 1077816 w 151"/>
                  <a:gd name="T97" fmla="*/ 684327 h 111"/>
                  <a:gd name="T98" fmla="*/ 1103479 w 151"/>
                  <a:gd name="T99" fmla="*/ 761314 h 111"/>
                  <a:gd name="T100" fmla="*/ 1129141 w 151"/>
                  <a:gd name="T101" fmla="*/ 812639 h 111"/>
                  <a:gd name="T102" fmla="*/ 1077816 w 151"/>
                  <a:gd name="T103" fmla="*/ 846855 h 111"/>
                  <a:gd name="T104" fmla="*/ 1043600 w 151"/>
                  <a:gd name="T105" fmla="*/ 863963 h 111"/>
                  <a:gd name="T106" fmla="*/ 1000829 w 151"/>
                  <a:gd name="T107" fmla="*/ 846855 h 111"/>
                  <a:gd name="T108" fmla="*/ 975167 w 151"/>
                  <a:gd name="T109" fmla="*/ 829747 h 111"/>
                  <a:gd name="T110" fmla="*/ 940951 w 151"/>
                  <a:gd name="T111" fmla="*/ 846855 h 111"/>
                  <a:gd name="T112" fmla="*/ 915289 w 151"/>
                  <a:gd name="T113" fmla="*/ 829747 h 111"/>
                  <a:gd name="T114" fmla="*/ 855410 w 151"/>
                  <a:gd name="T115" fmla="*/ 744206 h 111"/>
                  <a:gd name="T116" fmla="*/ 735653 w 151"/>
                  <a:gd name="T117" fmla="*/ 692881 h 111"/>
                  <a:gd name="T118" fmla="*/ 727098 w 151"/>
                  <a:gd name="T119" fmla="*/ 727098 h 111"/>
                  <a:gd name="T120" fmla="*/ 752761 w 151"/>
                  <a:gd name="T121" fmla="*/ 786976 h 111"/>
                  <a:gd name="T122" fmla="*/ 718544 w 151"/>
                  <a:gd name="T123" fmla="*/ 829747 h 1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1"/>
                  <a:gd name="T187" fmla="*/ 0 h 111"/>
                  <a:gd name="T188" fmla="*/ 151 w 151"/>
                  <a:gd name="T189" fmla="*/ 111 h 11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1" h="111">
                    <a:moveTo>
                      <a:pt x="86" y="100"/>
                    </a:moveTo>
                    <a:lnTo>
                      <a:pt x="81" y="107"/>
                    </a:lnTo>
                    <a:lnTo>
                      <a:pt x="78" y="110"/>
                    </a:lnTo>
                    <a:lnTo>
                      <a:pt x="75" y="111"/>
                    </a:lnTo>
                    <a:lnTo>
                      <a:pt x="72" y="108"/>
                    </a:lnTo>
                    <a:lnTo>
                      <a:pt x="69" y="108"/>
                    </a:lnTo>
                    <a:lnTo>
                      <a:pt x="68" y="110"/>
                    </a:lnTo>
                    <a:lnTo>
                      <a:pt x="66" y="110"/>
                    </a:lnTo>
                    <a:lnTo>
                      <a:pt x="63" y="106"/>
                    </a:lnTo>
                    <a:lnTo>
                      <a:pt x="62" y="102"/>
                    </a:lnTo>
                    <a:lnTo>
                      <a:pt x="58" y="97"/>
                    </a:lnTo>
                    <a:lnTo>
                      <a:pt x="56" y="96"/>
                    </a:lnTo>
                    <a:lnTo>
                      <a:pt x="52" y="94"/>
                    </a:lnTo>
                    <a:lnTo>
                      <a:pt x="43" y="94"/>
                    </a:lnTo>
                    <a:lnTo>
                      <a:pt x="38" y="94"/>
                    </a:lnTo>
                    <a:lnTo>
                      <a:pt x="34" y="93"/>
                    </a:lnTo>
                    <a:lnTo>
                      <a:pt x="30" y="89"/>
                    </a:lnTo>
                    <a:lnTo>
                      <a:pt x="26" y="89"/>
                    </a:lnTo>
                    <a:lnTo>
                      <a:pt x="20" y="86"/>
                    </a:lnTo>
                    <a:lnTo>
                      <a:pt x="17" y="82"/>
                    </a:lnTo>
                    <a:lnTo>
                      <a:pt x="13" y="82"/>
                    </a:lnTo>
                    <a:lnTo>
                      <a:pt x="6" y="78"/>
                    </a:lnTo>
                    <a:lnTo>
                      <a:pt x="2" y="72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2" y="46"/>
                    </a:lnTo>
                    <a:lnTo>
                      <a:pt x="2" y="43"/>
                    </a:lnTo>
                    <a:lnTo>
                      <a:pt x="1" y="41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10" y="38"/>
                    </a:lnTo>
                    <a:lnTo>
                      <a:pt x="11" y="40"/>
                    </a:lnTo>
                    <a:lnTo>
                      <a:pt x="14" y="41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19" y="38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22" y="27"/>
                    </a:lnTo>
                    <a:lnTo>
                      <a:pt x="22" y="24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5" y="16"/>
                    </a:lnTo>
                    <a:lnTo>
                      <a:pt x="13" y="13"/>
                    </a:lnTo>
                    <a:lnTo>
                      <a:pt x="14" y="13"/>
                    </a:lnTo>
                    <a:lnTo>
                      <a:pt x="14" y="11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6" y="6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7" y="0"/>
                    </a:lnTo>
                    <a:lnTo>
                      <a:pt x="48" y="1"/>
                    </a:lnTo>
                    <a:lnTo>
                      <a:pt x="61" y="1"/>
                    </a:lnTo>
                    <a:lnTo>
                      <a:pt x="65" y="3"/>
                    </a:lnTo>
                    <a:lnTo>
                      <a:pt x="82" y="15"/>
                    </a:lnTo>
                    <a:lnTo>
                      <a:pt x="86" y="15"/>
                    </a:lnTo>
                    <a:lnTo>
                      <a:pt x="87" y="14"/>
                    </a:lnTo>
                    <a:lnTo>
                      <a:pt x="87" y="10"/>
                    </a:lnTo>
                    <a:lnTo>
                      <a:pt x="86" y="7"/>
                    </a:lnTo>
                    <a:lnTo>
                      <a:pt x="88" y="6"/>
                    </a:lnTo>
                    <a:lnTo>
                      <a:pt x="90" y="6"/>
                    </a:lnTo>
                    <a:lnTo>
                      <a:pt x="93" y="6"/>
                    </a:lnTo>
                    <a:lnTo>
                      <a:pt x="96" y="9"/>
                    </a:lnTo>
                    <a:lnTo>
                      <a:pt x="103" y="10"/>
                    </a:lnTo>
                    <a:lnTo>
                      <a:pt x="109" y="13"/>
                    </a:lnTo>
                    <a:lnTo>
                      <a:pt x="114" y="17"/>
                    </a:lnTo>
                    <a:lnTo>
                      <a:pt x="118" y="17"/>
                    </a:lnTo>
                    <a:lnTo>
                      <a:pt x="120" y="16"/>
                    </a:lnTo>
                    <a:lnTo>
                      <a:pt x="121" y="16"/>
                    </a:lnTo>
                    <a:lnTo>
                      <a:pt x="123" y="20"/>
                    </a:lnTo>
                    <a:lnTo>
                      <a:pt x="129" y="25"/>
                    </a:lnTo>
                    <a:lnTo>
                      <a:pt x="135" y="29"/>
                    </a:lnTo>
                    <a:lnTo>
                      <a:pt x="142" y="29"/>
                    </a:lnTo>
                    <a:lnTo>
                      <a:pt x="144" y="34"/>
                    </a:lnTo>
                    <a:lnTo>
                      <a:pt x="145" y="38"/>
                    </a:lnTo>
                    <a:lnTo>
                      <a:pt x="148" y="45"/>
                    </a:lnTo>
                    <a:lnTo>
                      <a:pt x="149" y="51"/>
                    </a:lnTo>
                    <a:lnTo>
                      <a:pt x="151" y="54"/>
                    </a:lnTo>
                    <a:lnTo>
                      <a:pt x="149" y="58"/>
                    </a:lnTo>
                    <a:lnTo>
                      <a:pt x="146" y="60"/>
                    </a:lnTo>
                    <a:lnTo>
                      <a:pt x="145" y="61"/>
                    </a:lnTo>
                    <a:lnTo>
                      <a:pt x="144" y="63"/>
                    </a:lnTo>
                    <a:lnTo>
                      <a:pt x="140" y="68"/>
                    </a:lnTo>
                    <a:lnTo>
                      <a:pt x="137" y="70"/>
                    </a:lnTo>
                    <a:lnTo>
                      <a:pt x="137" y="72"/>
                    </a:lnTo>
                    <a:lnTo>
                      <a:pt x="141" y="75"/>
                    </a:lnTo>
                    <a:lnTo>
                      <a:pt x="141" y="77"/>
                    </a:lnTo>
                    <a:lnTo>
                      <a:pt x="139" y="78"/>
                    </a:lnTo>
                    <a:lnTo>
                      <a:pt x="136" y="78"/>
                    </a:lnTo>
                    <a:lnTo>
                      <a:pt x="132" y="75"/>
                    </a:lnTo>
                    <a:lnTo>
                      <a:pt x="126" y="75"/>
                    </a:lnTo>
                    <a:lnTo>
                      <a:pt x="126" y="76"/>
                    </a:lnTo>
                    <a:lnTo>
                      <a:pt x="126" y="80"/>
                    </a:lnTo>
                    <a:lnTo>
                      <a:pt x="131" y="86"/>
                    </a:lnTo>
                    <a:lnTo>
                      <a:pt x="129" y="89"/>
                    </a:lnTo>
                    <a:lnTo>
                      <a:pt x="130" y="91"/>
                    </a:lnTo>
                    <a:lnTo>
                      <a:pt x="132" y="95"/>
                    </a:lnTo>
                    <a:lnTo>
                      <a:pt x="131" y="99"/>
                    </a:lnTo>
                    <a:lnTo>
                      <a:pt x="126" y="99"/>
                    </a:lnTo>
                    <a:lnTo>
                      <a:pt x="124" y="101"/>
                    </a:lnTo>
                    <a:lnTo>
                      <a:pt x="122" y="101"/>
                    </a:lnTo>
                    <a:lnTo>
                      <a:pt x="121" y="99"/>
                    </a:lnTo>
                    <a:lnTo>
                      <a:pt x="117" y="99"/>
                    </a:lnTo>
                    <a:lnTo>
                      <a:pt x="116" y="97"/>
                    </a:lnTo>
                    <a:lnTo>
                      <a:pt x="114" y="97"/>
                    </a:lnTo>
                    <a:lnTo>
                      <a:pt x="112" y="99"/>
                    </a:lnTo>
                    <a:lnTo>
                      <a:pt x="110" y="99"/>
                    </a:lnTo>
                    <a:lnTo>
                      <a:pt x="109" y="97"/>
                    </a:lnTo>
                    <a:lnTo>
                      <a:pt x="107" y="97"/>
                    </a:lnTo>
                    <a:lnTo>
                      <a:pt x="100" y="89"/>
                    </a:lnTo>
                    <a:lnTo>
                      <a:pt x="100" y="87"/>
                    </a:lnTo>
                    <a:lnTo>
                      <a:pt x="96" y="81"/>
                    </a:lnTo>
                    <a:lnTo>
                      <a:pt x="86" y="81"/>
                    </a:lnTo>
                    <a:lnTo>
                      <a:pt x="85" y="82"/>
                    </a:lnTo>
                    <a:lnTo>
                      <a:pt x="85" y="85"/>
                    </a:lnTo>
                    <a:lnTo>
                      <a:pt x="89" y="88"/>
                    </a:lnTo>
                    <a:lnTo>
                      <a:pt x="88" y="92"/>
                    </a:lnTo>
                    <a:lnTo>
                      <a:pt x="86" y="93"/>
                    </a:lnTo>
                    <a:lnTo>
                      <a:pt x="84" y="97"/>
                    </a:lnTo>
                    <a:lnTo>
                      <a:pt x="86" y="10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3566509" y="1885163"/>
                <a:ext cx="1471305" cy="1248898"/>
              </a:xfrm>
              <a:custGeom>
                <a:avLst/>
                <a:gdLst>
                  <a:gd name="T0" fmla="*/ 470475 w 172"/>
                  <a:gd name="T1" fmla="*/ 17108 h 146"/>
                  <a:gd name="T2" fmla="*/ 487584 w 172"/>
                  <a:gd name="T3" fmla="*/ 102649 h 146"/>
                  <a:gd name="T4" fmla="*/ 479029 w 172"/>
                  <a:gd name="T5" fmla="*/ 188190 h 146"/>
                  <a:gd name="T6" fmla="*/ 547462 w 172"/>
                  <a:gd name="T7" fmla="*/ 290839 h 146"/>
                  <a:gd name="T8" fmla="*/ 684328 w 172"/>
                  <a:gd name="T9" fmla="*/ 256623 h 146"/>
                  <a:gd name="T10" fmla="*/ 675774 w 172"/>
                  <a:gd name="T11" fmla="*/ 325056 h 146"/>
                  <a:gd name="T12" fmla="*/ 641557 w 172"/>
                  <a:gd name="T13" fmla="*/ 384934 h 146"/>
                  <a:gd name="T14" fmla="*/ 718544 w 172"/>
                  <a:gd name="T15" fmla="*/ 436259 h 146"/>
                  <a:gd name="T16" fmla="*/ 804085 w 172"/>
                  <a:gd name="T17" fmla="*/ 530354 h 146"/>
                  <a:gd name="T18" fmla="*/ 829748 w 172"/>
                  <a:gd name="T19" fmla="*/ 496137 h 146"/>
                  <a:gd name="T20" fmla="*/ 906734 w 172"/>
                  <a:gd name="T21" fmla="*/ 461921 h 146"/>
                  <a:gd name="T22" fmla="*/ 1000829 w 172"/>
                  <a:gd name="T23" fmla="*/ 436259 h 146"/>
                  <a:gd name="T24" fmla="*/ 1035046 w 172"/>
                  <a:gd name="T25" fmla="*/ 487583 h 146"/>
                  <a:gd name="T26" fmla="*/ 975167 w 172"/>
                  <a:gd name="T27" fmla="*/ 598787 h 146"/>
                  <a:gd name="T28" fmla="*/ 1077816 w 172"/>
                  <a:gd name="T29" fmla="*/ 675774 h 146"/>
                  <a:gd name="T30" fmla="*/ 1163358 w 172"/>
                  <a:gd name="T31" fmla="*/ 821193 h 146"/>
                  <a:gd name="T32" fmla="*/ 1257453 w 172"/>
                  <a:gd name="T33" fmla="*/ 898180 h 146"/>
                  <a:gd name="T34" fmla="*/ 1300223 w 172"/>
                  <a:gd name="T35" fmla="*/ 838301 h 146"/>
                  <a:gd name="T36" fmla="*/ 1257453 w 172"/>
                  <a:gd name="T37" fmla="*/ 769869 h 146"/>
                  <a:gd name="T38" fmla="*/ 1308777 w 172"/>
                  <a:gd name="T39" fmla="*/ 701436 h 146"/>
                  <a:gd name="T40" fmla="*/ 1342994 w 172"/>
                  <a:gd name="T41" fmla="*/ 701436 h 146"/>
                  <a:gd name="T42" fmla="*/ 1402872 w 172"/>
                  <a:gd name="T43" fmla="*/ 761314 h 146"/>
                  <a:gd name="T44" fmla="*/ 1471305 w 172"/>
                  <a:gd name="T45" fmla="*/ 812639 h 146"/>
                  <a:gd name="T46" fmla="*/ 1462751 w 172"/>
                  <a:gd name="T47" fmla="*/ 898180 h 146"/>
                  <a:gd name="T48" fmla="*/ 1419980 w 172"/>
                  <a:gd name="T49" fmla="*/ 923842 h 146"/>
                  <a:gd name="T50" fmla="*/ 1385764 w 172"/>
                  <a:gd name="T51" fmla="*/ 983721 h 146"/>
                  <a:gd name="T52" fmla="*/ 1308777 w 172"/>
                  <a:gd name="T53" fmla="*/ 958059 h 146"/>
                  <a:gd name="T54" fmla="*/ 1257453 w 172"/>
                  <a:gd name="T55" fmla="*/ 1026491 h 146"/>
                  <a:gd name="T56" fmla="*/ 1214682 w 172"/>
                  <a:gd name="T57" fmla="*/ 1137695 h 146"/>
                  <a:gd name="T58" fmla="*/ 1223236 w 172"/>
                  <a:gd name="T59" fmla="*/ 1206128 h 146"/>
                  <a:gd name="T60" fmla="*/ 1171912 w 172"/>
                  <a:gd name="T61" fmla="*/ 1248898 h 146"/>
                  <a:gd name="T62" fmla="*/ 1043600 w 172"/>
                  <a:gd name="T63" fmla="*/ 1171911 h 146"/>
                  <a:gd name="T64" fmla="*/ 915289 w 172"/>
                  <a:gd name="T65" fmla="*/ 1060708 h 146"/>
                  <a:gd name="T66" fmla="*/ 863964 w 172"/>
                  <a:gd name="T67" fmla="*/ 1094924 h 146"/>
                  <a:gd name="T68" fmla="*/ 855410 w 172"/>
                  <a:gd name="T69" fmla="*/ 1171911 h 146"/>
                  <a:gd name="T70" fmla="*/ 718544 w 172"/>
                  <a:gd name="T71" fmla="*/ 1077816 h 146"/>
                  <a:gd name="T72" fmla="*/ 769869 w 172"/>
                  <a:gd name="T73" fmla="*/ 1035045 h 146"/>
                  <a:gd name="T74" fmla="*/ 846856 w 172"/>
                  <a:gd name="T75" fmla="*/ 1052154 h 146"/>
                  <a:gd name="T76" fmla="*/ 812639 w 172"/>
                  <a:gd name="T77" fmla="*/ 992275 h 146"/>
                  <a:gd name="T78" fmla="*/ 881072 w 172"/>
                  <a:gd name="T79" fmla="*/ 915288 h 146"/>
                  <a:gd name="T80" fmla="*/ 932397 w 172"/>
                  <a:gd name="T81" fmla="*/ 855409 h 146"/>
                  <a:gd name="T82" fmla="*/ 881072 w 172"/>
                  <a:gd name="T83" fmla="*/ 718544 h 146"/>
                  <a:gd name="T84" fmla="*/ 795531 w 172"/>
                  <a:gd name="T85" fmla="*/ 641557 h 146"/>
                  <a:gd name="T86" fmla="*/ 675774 w 172"/>
                  <a:gd name="T87" fmla="*/ 530354 h 146"/>
                  <a:gd name="T88" fmla="*/ 615895 w 172"/>
                  <a:gd name="T89" fmla="*/ 538908 h 146"/>
                  <a:gd name="T90" fmla="*/ 461921 w 172"/>
                  <a:gd name="T91" fmla="*/ 470475 h 146"/>
                  <a:gd name="T92" fmla="*/ 393489 w 172"/>
                  <a:gd name="T93" fmla="*/ 444813 h 146"/>
                  <a:gd name="T94" fmla="*/ 384934 w 172"/>
                  <a:gd name="T95" fmla="*/ 513246 h 146"/>
                  <a:gd name="T96" fmla="*/ 196744 w 172"/>
                  <a:gd name="T97" fmla="*/ 419151 h 146"/>
                  <a:gd name="T98" fmla="*/ 42770 w 172"/>
                  <a:gd name="T99" fmla="*/ 393488 h 146"/>
                  <a:gd name="T100" fmla="*/ 0 w 172"/>
                  <a:gd name="T101" fmla="*/ 316502 h 146"/>
                  <a:gd name="T102" fmla="*/ 25662 w 172"/>
                  <a:gd name="T103" fmla="*/ 256623 h 146"/>
                  <a:gd name="T104" fmla="*/ 119757 w 172"/>
                  <a:gd name="T105" fmla="*/ 213852 h 146"/>
                  <a:gd name="T106" fmla="*/ 171082 w 172"/>
                  <a:gd name="T107" fmla="*/ 145420 h 146"/>
                  <a:gd name="T108" fmla="*/ 325056 w 172"/>
                  <a:gd name="T109" fmla="*/ 111203 h 146"/>
                  <a:gd name="T110" fmla="*/ 342164 w 172"/>
                  <a:gd name="T111" fmla="*/ 0 h 14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72"/>
                  <a:gd name="T169" fmla="*/ 0 h 146"/>
                  <a:gd name="T170" fmla="*/ 172 w 172"/>
                  <a:gd name="T171" fmla="*/ 146 h 14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72" h="146">
                    <a:moveTo>
                      <a:pt x="43" y="0"/>
                    </a:moveTo>
                    <a:lnTo>
                      <a:pt x="49" y="1"/>
                    </a:lnTo>
                    <a:lnTo>
                      <a:pt x="55" y="2"/>
                    </a:lnTo>
                    <a:lnTo>
                      <a:pt x="53" y="3"/>
                    </a:lnTo>
                    <a:lnTo>
                      <a:pt x="53" y="7"/>
                    </a:lnTo>
                    <a:lnTo>
                      <a:pt x="57" y="12"/>
                    </a:lnTo>
                    <a:lnTo>
                      <a:pt x="57" y="17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62" y="2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1"/>
                    </a:lnTo>
                    <a:lnTo>
                      <a:pt x="74" y="30"/>
                    </a:lnTo>
                    <a:lnTo>
                      <a:pt x="80" y="30"/>
                    </a:lnTo>
                    <a:lnTo>
                      <a:pt x="81" y="32"/>
                    </a:lnTo>
                    <a:lnTo>
                      <a:pt x="81" y="33"/>
                    </a:lnTo>
                    <a:lnTo>
                      <a:pt x="79" y="38"/>
                    </a:lnTo>
                    <a:lnTo>
                      <a:pt x="75" y="41"/>
                    </a:lnTo>
                    <a:lnTo>
                      <a:pt x="74" y="43"/>
                    </a:lnTo>
                    <a:lnTo>
                      <a:pt x="75" y="45"/>
                    </a:lnTo>
                    <a:lnTo>
                      <a:pt x="77" y="44"/>
                    </a:lnTo>
                    <a:lnTo>
                      <a:pt x="81" y="49"/>
                    </a:lnTo>
                    <a:lnTo>
                      <a:pt x="84" y="51"/>
                    </a:lnTo>
                    <a:lnTo>
                      <a:pt x="86" y="55"/>
                    </a:lnTo>
                    <a:lnTo>
                      <a:pt x="91" y="60"/>
                    </a:lnTo>
                    <a:lnTo>
                      <a:pt x="94" y="62"/>
                    </a:lnTo>
                    <a:lnTo>
                      <a:pt x="96" y="62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8" y="55"/>
                    </a:lnTo>
                    <a:lnTo>
                      <a:pt x="100" y="54"/>
                    </a:lnTo>
                    <a:lnTo>
                      <a:pt x="106" y="54"/>
                    </a:lnTo>
                    <a:lnTo>
                      <a:pt x="108" y="56"/>
                    </a:lnTo>
                    <a:lnTo>
                      <a:pt x="109" y="56"/>
                    </a:lnTo>
                    <a:lnTo>
                      <a:pt x="117" y="51"/>
                    </a:lnTo>
                    <a:lnTo>
                      <a:pt x="121" y="50"/>
                    </a:lnTo>
                    <a:lnTo>
                      <a:pt x="123" y="53"/>
                    </a:lnTo>
                    <a:lnTo>
                      <a:pt x="121" y="57"/>
                    </a:lnTo>
                    <a:lnTo>
                      <a:pt x="115" y="62"/>
                    </a:lnTo>
                    <a:lnTo>
                      <a:pt x="114" y="64"/>
                    </a:lnTo>
                    <a:lnTo>
                      <a:pt x="114" y="70"/>
                    </a:lnTo>
                    <a:lnTo>
                      <a:pt x="118" y="78"/>
                    </a:lnTo>
                    <a:lnTo>
                      <a:pt x="123" y="79"/>
                    </a:lnTo>
                    <a:lnTo>
                      <a:pt x="126" y="79"/>
                    </a:lnTo>
                    <a:lnTo>
                      <a:pt x="134" y="87"/>
                    </a:lnTo>
                    <a:lnTo>
                      <a:pt x="135" y="89"/>
                    </a:lnTo>
                    <a:lnTo>
                      <a:pt x="136" y="96"/>
                    </a:lnTo>
                    <a:lnTo>
                      <a:pt x="136" y="101"/>
                    </a:lnTo>
                    <a:lnTo>
                      <a:pt x="143" y="107"/>
                    </a:lnTo>
                    <a:lnTo>
                      <a:pt x="147" y="105"/>
                    </a:lnTo>
                    <a:lnTo>
                      <a:pt x="148" y="103"/>
                    </a:lnTo>
                    <a:lnTo>
                      <a:pt x="152" y="101"/>
                    </a:lnTo>
                    <a:lnTo>
                      <a:pt x="152" y="98"/>
                    </a:lnTo>
                    <a:lnTo>
                      <a:pt x="150" y="95"/>
                    </a:lnTo>
                    <a:lnTo>
                      <a:pt x="147" y="94"/>
                    </a:lnTo>
                    <a:lnTo>
                      <a:pt x="147" y="90"/>
                    </a:lnTo>
                    <a:lnTo>
                      <a:pt x="150" y="86"/>
                    </a:lnTo>
                    <a:lnTo>
                      <a:pt x="150" y="82"/>
                    </a:lnTo>
                    <a:lnTo>
                      <a:pt x="153" y="82"/>
                    </a:lnTo>
                    <a:lnTo>
                      <a:pt x="155" y="80"/>
                    </a:lnTo>
                    <a:lnTo>
                      <a:pt x="157" y="80"/>
                    </a:lnTo>
                    <a:lnTo>
                      <a:pt x="157" y="82"/>
                    </a:lnTo>
                    <a:lnTo>
                      <a:pt x="156" y="84"/>
                    </a:lnTo>
                    <a:lnTo>
                      <a:pt x="156" y="87"/>
                    </a:lnTo>
                    <a:lnTo>
                      <a:pt x="164" y="89"/>
                    </a:lnTo>
                    <a:lnTo>
                      <a:pt x="170" y="94"/>
                    </a:lnTo>
                    <a:lnTo>
                      <a:pt x="172" y="93"/>
                    </a:lnTo>
                    <a:lnTo>
                      <a:pt x="172" y="95"/>
                    </a:lnTo>
                    <a:lnTo>
                      <a:pt x="170" y="98"/>
                    </a:lnTo>
                    <a:lnTo>
                      <a:pt x="171" y="101"/>
                    </a:lnTo>
                    <a:lnTo>
                      <a:pt x="171" y="105"/>
                    </a:lnTo>
                    <a:lnTo>
                      <a:pt x="170" y="109"/>
                    </a:lnTo>
                    <a:lnTo>
                      <a:pt x="168" y="109"/>
                    </a:lnTo>
                    <a:lnTo>
                      <a:pt x="166" y="108"/>
                    </a:lnTo>
                    <a:lnTo>
                      <a:pt x="163" y="108"/>
                    </a:lnTo>
                    <a:lnTo>
                      <a:pt x="162" y="110"/>
                    </a:lnTo>
                    <a:lnTo>
                      <a:pt x="162" y="115"/>
                    </a:lnTo>
                    <a:lnTo>
                      <a:pt x="159" y="115"/>
                    </a:lnTo>
                    <a:lnTo>
                      <a:pt x="156" y="112"/>
                    </a:lnTo>
                    <a:lnTo>
                      <a:pt x="153" y="112"/>
                    </a:lnTo>
                    <a:lnTo>
                      <a:pt x="149" y="112"/>
                    </a:lnTo>
                    <a:lnTo>
                      <a:pt x="146" y="115"/>
                    </a:lnTo>
                    <a:lnTo>
                      <a:pt x="147" y="120"/>
                    </a:lnTo>
                    <a:lnTo>
                      <a:pt x="149" y="125"/>
                    </a:lnTo>
                    <a:lnTo>
                      <a:pt x="149" y="133"/>
                    </a:lnTo>
                    <a:lnTo>
                      <a:pt x="142" y="133"/>
                    </a:lnTo>
                    <a:lnTo>
                      <a:pt x="140" y="136"/>
                    </a:lnTo>
                    <a:lnTo>
                      <a:pt x="143" y="138"/>
                    </a:lnTo>
                    <a:lnTo>
                      <a:pt x="143" y="141"/>
                    </a:lnTo>
                    <a:lnTo>
                      <a:pt x="142" y="144"/>
                    </a:lnTo>
                    <a:lnTo>
                      <a:pt x="140" y="144"/>
                    </a:lnTo>
                    <a:lnTo>
                      <a:pt x="137" y="146"/>
                    </a:lnTo>
                    <a:lnTo>
                      <a:pt x="128" y="146"/>
                    </a:lnTo>
                    <a:lnTo>
                      <a:pt x="124" y="143"/>
                    </a:lnTo>
                    <a:lnTo>
                      <a:pt x="122" y="137"/>
                    </a:lnTo>
                    <a:lnTo>
                      <a:pt x="114" y="130"/>
                    </a:lnTo>
                    <a:lnTo>
                      <a:pt x="110" y="128"/>
                    </a:lnTo>
                    <a:lnTo>
                      <a:pt x="107" y="124"/>
                    </a:lnTo>
                    <a:lnTo>
                      <a:pt x="105" y="124"/>
                    </a:lnTo>
                    <a:lnTo>
                      <a:pt x="101" y="126"/>
                    </a:lnTo>
                    <a:lnTo>
                      <a:pt x="101" y="128"/>
                    </a:lnTo>
                    <a:lnTo>
                      <a:pt x="101" y="131"/>
                    </a:lnTo>
                    <a:lnTo>
                      <a:pt x="102" y="134"/>
                    </a:lnTo>
                    <a:lnTo>
                      <a:pt x="100" y="137"/>
                    </a:lnTo>
                    <a:lnTo>
                      <a:pt x="96" y="137"/>
                    </a:lnTo>
                    <a:lnTo>
                      <a:pt x="89" y="132"/>
                    </a:lnTo>
                    <a:lnTo>
                      <a:pt x="84" y="126"/>
                    </a:lnTo>
                    <a:lnTo>
                      <a:pt x="84" y="122"/>
                    </a:lnTo>
                    <a:lnTo>
                      <a:pt x="84" y="121"/>
                    </a:lnTo>
                    <a:lnTo>
                      <a:pt x="90" y="121"/>
                    </a:lnTo>
                    <a:lnTo>
                      <a:pt x="94" y="124"/>
                    </a:lnTo>
                    <a:lnTo>
                      <a:pt x="97" y="124"/>
                    </a:lnTo>
                    <a:lnTo>
                      <a:pt x="99" y="123"/>
                    </a:lnTo>
                    <a:lnTo>
                      <a:pt x="99" y="121"/>
                    </a:lnTo>
                    <a:lnTo>
                      <a:pt x="95" y="118"/>
                    </a:lnTo>
                    <a:lnTo>
                      <a:pt x="95" y="116"/>
                    </a:lnTo>
                    <a:lnTo>
                      <a:pt x="98" y="114"/>
                    </a:lnTo>
                    <a:lnTo>
                      <a:pt x="102" y="109"/>
                    </a:lnTo>
                    <a:lnTo>
                      <a:pt x="103" y="107"/>
                    </a:lnTo>
                    <a:lnTo>
                      <a:pt x="104" y="106"/>
                    </a:lnTo>
                    <a:lnTo>
                      <a:pt x="107" y="104"/>
                    </a:lnTo>
                    <a:lnTo>
                      <a:pt x="109" y="100"/>
                    </a:lnTo>
                    <a:lnTo>
                      <a:pt x="107" y="97"/>
                    </a:lnTo>
                    <a:lnTo>
                      <a:pt x="106" y="91"/>
                    </a:lnTo>
                    <a:lnTo>
                      <a:pt x="103" y="84"/>
                    </a:lnTo>
                    <a:lnTo>
                      <a:pt x="102" y="80"/>
                    </a:lnTo>
                    <a:lnTo>
                      <a:pt x="100" y="75"/>
                    </a:lnTo>
                    <a:lnTo>
                      <a:pt x="93" y="75"/>
                    </a:lnTo>
                    <a:lnTo>
                      <a:pt x="87" y="71"/>
                    </a:lnTo>
                    <a:lnTo>
                      <a:pt x="81" y="66"/>
                    </a:lnTo>
                    <a:lnTo>
                      <a:pt x="79" y="62"/>
                    </a:lnTo>
                    <a:lnTo>
                      <a:pt x="78" y="62"/>
                    </a:lnTo>
                    <a:lnTo>
                      <a:pt x="76" y="63"/>
                    </a:lnTo>
                    <a:lnTo>
                      <a:pt x="72" y="63"/>
                    </a:lnTo>
                    <a:lnTo>
                      <a:pt x="67" y="59"/>
                    </a:lnTo>
                    <a:lnTo>
                      <a:pt x="61" y="56"/>
                    </a:lnTo>
                    <a:lnTo>
                      <a:pt x="54" y="55"/>
                    </a:lnTo>
                    <a:lnTo>
                      <a:pt x="51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4" y="53"/>
                    </a:lnTo>
                    <a:lnTo>
                      <a:pt x="45" y="56"/>
                    </a:lnTo>
                    <a:lnTo>
                      <a:pt x="45" y="60"/>
                    </a:lnTo>
                    <a:lnTo>
                      <a:pt x="44" y="61"/>
                    </a:lnTo>
                    <a:lnTo>
                      <a:pt x="40" y="61"/>
                    </a:lnTo>
                    <a:lnTo>
                      <a:pt x="23" y="49"/>
                    </a:lnTo>
                    <a:lnTo>
                      <a:pt x="19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2" y="46"/>
                    </a:lnTo>
                    <a:lnTo>
                      <a:pt x="3" y="44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32"/>
                    </a:lnTo>
                    <a:lnTo>
                      <a:pt x="3" y="30"/>
                    </a:lnTo>
                    <a:lnTo>
                      <a:pt x="8" y="29"/>
                    </a:lnTo>
                    <a:lnTo>
                      <a:pt x="14" y="27"/>
                    </a:lnTo>
                    <a:lnTo>
                      <a:pt x="14" y="25"/>
                    </a:lnTo>
                    <a:lnTo>
                      <a:pt x="17" y="22"/>
                    </a:lnTo>
                    <a:lnTo>
                      <a:pt x="18" y="20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4" y="14"/>
                    </a:lnTo>
                    <a:lnTo>
                      <a:pt x="38" y="13"/>
                    </a:lnTo>
                    <a:lnTo>
                      <a:pt x="37" y="3"/>
                    </a:lnTo>
                    <a:lnTo>
                      <a:pt x="38" y="1"/>
                    </a:lnTo>
                    <a:lnTo>
                      <a:pt x="40" y="0"/>
                    </a:lnTo>
                    <a:lnTo>
                      <a:pt x="43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925781" y="2945871"/>
                <a:ext cx="1035045" cy="1017937"/>
              </a:xfrm>
              <a:custGeom>
                <a:avLst/>
                <a:gdLst>
                  <a:gd name="T0" fmla="*/ 983720 w 121"/>
                  <a:gd name="T1" fmla="*/ 367826 h 119"/>
                  <a:gd name="T2" fmla="*/ 889625 w 121"/>
                  <a:gd name="T3" fmla="*/ 453367 h 119"/>
                  <a:gd name="T4" fmla="*/ 812639 w 121"/>
                  <a:gd name="T5" fmla="*/ 410596 h 119"/>
                  <a:gd name="T6" fmla="*/ 812639 w 121"/>
                  <a:gd name="T7" fmla="*/ 564570 h 119"/>
                  <a:gd name="T8" fmla="*/ 846855 w 121"/>
                  <a:gd name="T9" fmla="*/ 667219 h 119"/>
                  <a:gd name="T10" fmla="*/ 838301 w 121"/>
                  <a:gd name="T11" fmla="*/ 718544 h 119"/>
                  <a:gd name="T12" fmla="*/ 898180 w 121"/>
                  <a:gd name="T13" fmla="*/ 778422 h 119"/>
                  <a:gd name="T14" fmla="*/ 795531 w 121"/>
                  <a:gd name="T15" fmla="*/ 778422 h 119"/>
                  <a:gd name="T16" fmla="*/ 752760 w 121"/>
                  <a:gd name="T17" fmla="*/ 761314 h 119"/>
                  <a:gd name="T18" fmla="*/ 684327 w 121"/>
                  <a:gd name="T19" fmla="*/ 701436 h 119"/>
                  <a:gd name="T20" fmla="*/ 633003 w 121"/>
                  <a:gd name="T21" fmla="*/ 667219 h 119"/>
                  <a:gd name="T22" fmla="*/ 590232 w 121"/>
                  <a:gd name="T23" fmla="*/ 718544 h 119"/>
                  <a:gd name="T24" fmla="*/ 607341 w 121"/>
                  <a:gd name="T25" fmla="*/ 795531 h 119"/>
                  <a:gd name="T26" fmla="*/ 547462 w 121"/>
                  <a:gd name="T27" fmla="*/ 855409 h 119"/>
                  <a:gd name="T28" fmla="*/ 573124 w 121"/>
                  <a:gd name="T29" fmla="*/ 940950 h 119"/>
                  <a:gd name="T30" fmla="*/ 547462 w 121"/>
                  <a:gd name="T31" fmla="*/ 958058 h 119"/>
                  <a:gd name="T32" fmla="*/ 461921 w 121"/>
                  <a:gd name="T33" fmla="*/ 1000829 h 119"/>
                  <a:gd name="T34" fmla="*/ 402042 w 121"/>
                  <a:gd name="T35" fmla="*/ 1009383 h 119"/>
                  <a:gd name="T36" fmla="*/ 376380 w 121"/>
                  <a:gd name="T37" fmla="*/ 923842 h 119"/>
                  <a:gd name="T38" fmla="*/ 350718 w 121"/>
                  <a:gd name="T39" fmla="*/ 829747 h 119"/>
                  <a:gd name="T40" fmla="*/ 273731 w 121"/>
                  <a:gd name="T41" fmla="*/ 752760 h 119"/>
                  <a:gd name="T42" fmla="*/ 213852 w 121"/>
                  <a:gd name="T43" fmla="*/ 641557 h 119"/>
                  <a:gd name="T44" fmla="*/ 188190 w 121"/>
                  <a:gd name="T45" fmla="*/ 692882 h 119"/>
                  <a:gd name="T46" fmla="*/ 162528 w 121"/>
                  <a:gd name="T47" fmla="*/ 692882 h 119"/>
                  <a:gd name="T48" fmla="*/ 145420 w 121"/>
                  <a:gd name="T49" fmla="*/ 624449 h 119"/>
                  <a:gd name="T50" fmla="*/ 153974 w 121"/>
                  <a:gd name="T51" fmla="*/ 615895 h 119"/>
                  <a:gd name="T52" fmla="*/ 145420 w 121"/>
                  <a:gd name="T53" fmla="*/ 487583 h 119"/>
                  <a:gd name="T54" fmla="*/ 145420 w 121"/>
                  <a:gd name="T55" fmla="*/ 393488 h 119"/>
                  <a:gd name="T56" fmla="*/ 94095 w 121"/>
                  <a:gd name="T57" fmla="*/ 299393 h 119"/>
                  <a:gd name="T58" fmla="*/ 17108 w 121"/>
                  <a:gd name="T59" fmla="*/ 188190 h 119"/>
                  <a:gd name="T60" fmla="*/ 17108 w 121"/>
                  <a:gd name="T61" fmla="*/ 128311 h 119"/>
                  <a:gd name="T62" fmla="*/ 8554 w 121"/>
                  <a:gd name="T63" fmla="*/ 59879 h 119"/>
                  <a:gd name="T64" fmla="*/ 102649 w 121"/>
                  <a:gd name="T65" fmla="*/ 25662 h 119"/>
                  <a:gd name="T66" fmla="*/ 196744 w 121"/>
                  <a:gd name="T67" fmla="*/ 162528 h 119"/>
                  <a:gd name="T68" fmla="*/ 239515 w 121"/>
                  <a:gd name="T69" fmla="*/ 179636 h 119"/>
                  <a:gd name="T70" fmla="*/ 282285 w 121"/>
                  <a:gd name="T71" fmla="*/ 179636 h 119"/>
                  <a:gd name="T72" fmla="*/ 342164 w 121"/>
                  <a:gd name="T73" fmla="*/ 196744 h 119"/>
                  <a:gd name="T74" fmla="*/ 410596 w 121"/>
                  <a:gd name="T75" fmla="*/ 145420 h 119"/>
                  <a:gd name="T76" fmla="*/ 402042 w 121"/>
                  <a:gd name="T77" fmla="*/ 68433 h 119"/>
                  <a:gd name="T78" fmla="*/ 513245 w 121"/>
                  <a:gd name="T79" fmla="*/ 85541 h 119"/>
                  <a:gd name="T80" fmla="*/ 504691 w 121"/>
                  <a:gd name="T81" fmla="*/ 17108 h 119"/>
                  <a:gd name="T82" fmla="*/ 581678 w 121"/>
                  <a:gd name="T83" fmla="*/ 34216 h 119"/>
                  <a:gd name="T84" fmla="*/ 701436 w 121"/>
                  <a:gd name="T85" fmla="*/ 162528 h 119"/>
                  <a:gd name="T86" fmla="*/ 838301 w 121"/>
                  <a:gd name="T87" fmla="*/ 171082 h 119"/>
                  <a:gd name="T88" fmla="*/ 906734 w 121"/>
                  <a:gd name="T89" fmla="*/ 188190 h 119"/>
                  <a:gd name="T90" fmla="*/ 1000829 w 121"/>
                  <a:gd name="T91" fmla="*/ 213852 h 11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1"/>
                  <a:gd name="T139" fmla="*/ 0 h 119"/>
                  <a:gd name="T140" fmla="*/ 121 w 121"/>
                  <a:gd name="T141" fmla="*/ 119 h 11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1" h="119">
                    <a:moveTo>
                      <a:pt x="120" y="35"/>
                    </a:moveTo>
                    <a:lnTo>
                      <a:pt x="118" y="37"/>
                    </a:lnTo>
                    <a:lnTo>
                      <a:pt x="115" y="43"/>
                    </a:lnTo>
                    <a:lnTo>
                      <a:pt x="113" y="48"/>
                    </a:lnTo>
                    <a:lnTo>
                      <a:pt x="108" y="52"/>
                    </a:lnTo>
                    <a:lnTo>
                      <a:pt x="104" y="53"/>
                    </a:lnTo>
                    <a:lnTo>
                      <a:pt x="97" y="47"/>
                    </a:lnTo>
                    <a:lnTo>
                      <a:pt x="95" y="46"/>
                    </a:lnTo>
                    <a:lnTo>
                      <a:pt x="95" y="48"/>
                    </a:lnTo>
                    <a:lnTo>
                      <a:pt x="95" y="50"/>
                    </a:lnTo>
                    <a:lnTo>
                      <a:pt x="96" y="53"/>
                    </a:lnTo>
                    <a:lnTo>
                      <a:pt x="95" y="66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9" y="78"/>
                    </a:lnTo>
                    <a:lnTo>
                      <a:pt x="97" y="79"/>
                    </a:lnTo>
                    <a:lnTo>
                      <a:pt x="97" y="82"/>
                    </a:lnTo>
                    <a:lnTo>
                      <a:pt x="98" y="84"/>
                    </a:lnTo>
                    <a:lnTo>
                      <a:pt x="100" y="84"/>
                    </a:lnTo>
                    <a:lnTo>
                      <a:pt x="105" y="87"/>
                    </a:lnTo>
                    <a:lnTo>
                      <a:pt x="105" y="91"/>
                    </a:lnTo>
                    <a:lnTo>
                      <a:pt x="104" y="94"/>
                    </a:lnTo>
                    <a:lnTo>
                      <a:pt x="96" y="93"/>
                    </a:lnTo>
                    <a:lnTo>
                      <a:pt x="93" y="91"/>
                    </a:lnTo>
                    <a:lnTo>
                      <a:pt x="93" y="88"/>
                    </a:lnTo>
                    <a:lnTo>
                      <a:pt x="92" y="86"/>
                    </a:lnTo>
                    <a:lnTo>
                      <a:pt x="88" y="89"/>
                    </a:lnTo>
                    <a:lnTo>
                      <a:pt x="84" y="89"/>
                    </a:lnTo>
                    <a:lnTo>
                      <a:pt x="80" y="84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78" y="78"/>
                    </a:lnTo>
                    <a:lnTo>
                      <a:pt x="74" y="78"/>
                    </a:lnTo>
                    <a:lnTo>
                      <a:pt x="72" y="80"/>
                    </a:lnTo>
                    <a:lnTo>
                      <a:pt x="72" y="82"/>
                    </a:lnTo>
                    <a:lnTo>
                      <a:pt x="69" y="84"/>
                    </a:lnTo>
                    <a:lnTo>
                      <a:pt x="69" y="87"/>
                    </a:lnTo>
                    <a:lnTo>
                      <a:pt x="71" y="90"/>
                    </a:lnTo>
                    <a:lnTo>
                      <a:pt x="71" y="93"/>
                    </a:lnTo>
                    <a:lnTo>
                      <a:pt x="68" y="96"/>
                    </a:lnTo>
                    <a:lnTo>
                      <a:pt x="66" y="97"/>
                    </a:lnTo>
                    <a:lnTo>
                      <a:pt x="64" y="100"/>
                    </a:lnTo>
                    <a:lnTo>
                      <a:pt x="64" y="104"/>
                    </a:lnTo>
                    <a:lnTo>
                      <a:pt x="67" y="107"/>
                    </a:lnTo>
                    <a:lnTo>
                      <a:pt x="67" y="110"/>
                    </a:lnTo>
                    <a:lnTo>
                      <a:pt x="66" y="110"/>
                    </a:lnTo>
                    <a:lnTo>
                      <a:pt x="66" y="112"/>
                    </a:lnTo>
                    <a:lnTo>
                      <a:pt x="64" y="112"/>
                    </a:lnTo>
                    <a:lnTo>
                      <a:pt x="59" y="116"/>
                    </a:lnTo>
                    <a:lnTo>
                      <a:pt x="57" y="116"/>
                    </a:lnTo>
                    <a:lnTo>
                      <a:pt x="54" y="117"/>
                    </a:lnTo>
                    <a:lnTo>
                      <a:pt x="52" y="116"/>
                    </a:lnTo>
                    <a:lnTo>
                      <a:pt x="48" y="119"/>
                    </a:lnTo>
                    <a:lnTo>
                      <a:pt x="47" y="118"/>
                    </a:lnTo>
                    <a:lnTo>
                      <a:pt x="47" y="111"/>
                    </a:lnTo>
                    <a:lnTo>
                      <a:pt x="44" y="109"/>
                    </a:lnTo>
                    <a:lnTo>
                      <a:pt x="44" y="108"/>
                    </a:lnTo>
                    <a:lnTo>
                      <a:pt x="46" y="106"/>
                    </a:lnTo>
                    <a:lnTo>
                      <a:pt x="46" y="103"/>
                    </a:lnTo>
                    <a:lnTo>
                      <a:pt x="41" y="97"/>
                    </a:lnTo>
                    <a:lnTo>
                      <a:pt x="37" y="89"/>
                    </a:lnTo>
                    <a:lnTo>
                      <a:pt x="35" y="89"/>
                    </a:lnTo>
                    <a:lnTo>
                      <a:pt x="32" y="88"/>
                    </a:lnTo>
                    <a:lnTo>
                      <a:pt x="27" y="81"/>
                    </a:lnTo>
                    <a:lnTo>
                      <a:pt x="27" y="78"/>
                    </a:lnTo>
                    <a:lnTo>
                      <a:pt x="25" y="75"/>
                    </a:lnTo>
                    <a:lnTo>
                      <a:pt x="24" y="75"/>
                    </a:lnTo>
                    <a:lnTo>
                      <a:pt x="22" y="76"/>
                    </a:lnTo>
                    <a:lnTo>
                      <a:pt x="22" y="81"/>
                    </a:lnTo>
                    <a:lnTo>
                      <a:pt x="22" y="83"/>
                    </a:lnTo>
                    <a:lnTo>
                      <a:pt x="20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17" y="73"/>
                    </a:lnTo>
                    <a:lnTo>
                      <a:pt x="15" y="72"/>
                    </a:lnTo>
                    <a:lnTo>
                      <a:pt x="17" y="73"/>
                    </a:lnTo>
                    <a:lnTo>
                      <a:pt x="18" y="72"/>
                    </a:lnTo>
                    <a:lnTo>
                      <a:pt x="19" y="66"/>
                    </a:lnTo>
                    <a:lnTo>
                      <a:pt x="17" y="63"/>
                    </a:lnTo>
                    <a:lnTo>
                      <a:pt x="17" y="57"/>
                    </a:lnTo>
                    <a:lnTo>
                      <a:pt x="20" y="54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5" y="40"/>
                    </a:lnTo>
                    <a:lnTo>
                      <a:pt x="14" y="36"/>
                    </a:lnTo>
                    <a:lnTo>
                      <a:pt x="11" y="35"/>
                    </a:lnTo>
                    <a:lnTo>
                      <a:pt x="6" y="25"/>
                    </a:lnTo>
                    <a:lnTo>
                      <a:pt x="2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4"/>
                    </a:lnTo>
                    <a:lnTo>
                      <a:pt x="5" y="10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12" y="3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3" y="21"/>
                    </a:lnTo>
                    <a:lnTo>
                      <a:pt x="37" y="21"/>
                    </a:lnTo>
                    <a:lnTo>
                      <a:pt x="38" y="23"/>
                    </a:lnTo>
                    <a:lnTo>
                      <a:pt x="40" y="23"/>
                    </a:lnTo>
                    <a:lnTo>
                      <a:pt x="42" y="21"/>
                    </a:lnTo>
                    <a:lnTo>
                      <a:pt x="47" y="21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5" y="11"/>
                    </a:lnTo>
                    <a:lnTo>
                      <a:pt x="47" y="8"/>
                    </a:lnTo>
                    <a:lnTo>
                      <a:pt x="54" y="13"/>
                    </a:lnTo>
                    <a:lnTo>
                      <a:pt x="58" y="13"/>
                    </a:lnTo>
                    <a:lnTo>
                      <a:pt x="60" y="10"/>
                    </a:lnTo>
                    <a:lnTo>
                      <a:pt x="59" y="7"/>
                    </a:lnTo>
                    <a:lnTo>
                      <a:pt x="59" y="4"/>
                    </a:lnTo>
                    <a:lnTo>
                      <a:pt x="59" y="2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8" y="4"/>
                    </a:lnTo>
                    <a:lnTo>
                      <a:pt x="72" y="6"/>
                    </a:lnTo>
                    <a:lnTo>
                      <a:pt x="80" y="13"/>
                    </a:lnTo>
                    <a:lnTo>
                      <a:pt x="82" y="19"/>
                    </a:lnTo>
                    <a:lnTo>
                      <a:pt x="86" y="22"/>
                    </a:lnTo>
                    <a:lnTo>
                      <a:pt x="95" y="22"/>
                    </a:lnTo>
                    <a:lnTo>
                      <a:pt x="98" y="20"/>
                    </a:lnTo>
                    <a:lnTo>
                      <a:pt x="100" y="20"/>
                    </a:lnTo>
                    <a:lnTo>
                      <a:pt x="102" y="21"/>
                    </a:lnTo>
                    <a:lnTo>
                      <a:pt x="106" y="22"/>
                    </a:lnTo>
                    <a:lnTo>
                      <a:pt x="111" y="22"/>
                    </a:lnTo>
                    <a:lnTo>
                      <a:pt x="114" y="25"/>
                    </a:lnTo>
                    <a:lnTo>
                      <a:pt x="117" y="25"/>
                    </a:lnTo>
                    <a:lnTo>
                      <a:pt x="121" y="28"/>
                    </a:lnTo>
                    <a:lnTo>
                      <a:pt x="120" y="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>
                <a:spLocks noEditPoints="1"/>
              </p:cNvSpPr>
              <p:nvPr/>
            </p:nvSpPr>
            <p:spPr bwMode="auto">
              <a:xfrm>
                <a:off x="4601555" y="2329976"/>
                <a:ext cx="325056" cy="470475"/>
              </a:xfrm>
              <a:custGeom>
                <a:avLst/>
                <a:gdLst>
                  <a:gd name="T0" fmla="*/ 299394 w 38"/>
                  <a:gd name="T1" fmla="*/ 239515 h 55"/>
                  <a:gd name="T2" fmla="*/ 290840 w 38"/>
                  <a:gd name="T3" fmla="*/ 239515 h 55"/>
                  <a:gd name="T4" fmla="*/ 273731 w 38"/>
                  <a:gd name="T5" fmla="*/ 256623 h 55"/>
                  <a:gd name="T6" fmla="*/ 248069 w 38"/>
                  <a:gd name="T7" fmla="*/ 256623 h 55"/>
                  <a:gd name="T8" fmla="*/ 248069 w 38"/>
                  <a:gd name="T9" fmla="*/ 290839 h 55"/>
                  <a:gd name="T10" fmla="*/ 222407 w 38"/>
                  <a:gd name="T11" fmla="*/ 325055 h 55"/>
                  <a:gd name="T12" fmla="*/ 222407 w 38"/>
                  <a:gd name="T13" fmla="*/ 359272 h 55"/>
                  <a:gd name="T14" fmla="*/ 248069 w 38"/>
                  <a:gd name="T15" fmla="*/ 367826 h 55"/>
                  <a:gd name="T16" fmla="*/ 265177 w 38"/>
                  <a:gd name="T17" fmla="*/ 393488 h 55"/>
                  <a:gd name="T18" fmla="*/ 265177 w 38"/>
                  <a:gd name="T19" fmla="*/ 419150 h 55"/>
                  <a:gd name="T20" fmla="*/ 230961 w 38"/>
                  <a:gd name="T21" fmla="*/ 436259 h 55"/>
                  <a:gd name="T22" fmla="*/ 222407 w 38"/>
                  <a:gd name="T23" fmla="*/ 453367 h 55"/>
                  <a:gd name="T24" fmla="*/ 188190 w 38"/>
                  <a:gd name="T25" fmla="*/ 470475 h 55"/>
                  <a:gd name="T26" fmla="*/ 128312 w 38"/>
                  <a:gd name="T27" fmla="*/ 419150 h 55"/>
                  <a:gd name="T28" fmla="*/ 128312 w 38"/>
                  <a:gd name="T29" fmla="*/ 376380 h 55"/>
                  <a:gd name="T30" fmla="*/ 119757 w 38"/>
                  <a:gd name="T31" fmla="*/ 316501 h 55"/>
                  <a:gd name="T32" fmla="*/ 111203 w 38"/>
                  <a:gd name="T33" fmla="*/ 299393 h 55"/>
                  <a:gd name="T34" fmla="*/ 42771 w 38"/>
                  <a:gd name="T35" fmla="*/ 230960 h 55"/>
                  <a:gd name="T36" fmla="*/ 17108 w 38"/>
                  <a:gd name="T37" fmla="*/ 230960 h 55"/>
                  <a:gd name="T38" fmla="*/ 34216 w 38"/>
                  <a:gd name="T39" fmla="*/ 213852 h 55"/>
                  <a:gd name="T40" fmla="*/ 59879 w 38"/>
                  <a:gd name="T41" fmla="*/ 196744 h 55"/>
                  <a:gd name="T42" fmla="*/ 102649 w 38"/>
                  <a:gd name="T43" fmla="*/ 196744 h 55"/>
                  <a:gd name="T44" fmla="*/ 119757 w 38"/>
                  <a:gd name="T45" fmla="*/ 179636 h 55"/>
                  <a:gd name="T46" fmla="*/ 145420 w 38"/>
                  <a:gd name="T47" fmla="*/ 179636 h 55"/>
                  <a:gd name="T48" fmla="*/ 162528 w 38"/>
                  <a:gd name="T49" fmla="*/ 153974 h 55"/>
                  <a:gd name="T50" fmla="*/ 162528 w 38"/>
                  <a:gd name="T51" fmla="*/ 111203 h 55"/>
                  <a:gd name="T52" fmla="*/ 171082 w 38"/>
                  <a:gd name="T53" fmla="*/ 76987 h 55"/>
                  <a:gd name="T54" fmla="*/ 188190 w 38"/>
                  <a:gd name="T55" fmla="*/ 51325 h 55"/>
                  <a:gd name="T56" fmla="*/ 188190 w 38"/>
                  <a:gd name="T57" fmla="*/ 25662 h 55"/>
                  <a:gd name="T58" fmla="*/ 213853 w 38"/>
                  <a:gd name="T59" fmla="*/ 17108 h 55"/>
                  <a:gd name="T60" fmla="*/ 230961 w 38"/>
                  <a:gd name="T61" fmla="*/ 0 h 55"/>
                  <a:gd name="T62" fmla="*/ 248069 w 38"/>
                  <a:gd name="T63" fmla="*/ 0 h 55"/>
                  <a:gd name="T64" fmla="*/ 265177 w 38"/>
                  <a:gd name="T65" fmla="*/ 25662 h 55"/>
                  <a:gd name="T66" fmla="*/ 265177 w 38"/>
                  <a:gd name="T67" fmla="*/ 59879 h 55"/>
                  <a:gd name="T68" fmla="*/ 239515 w 38"/>
                  <a:gd name="T69" fmla="*/ 119757 h 55"/>
                  <a:gd name="T70" fmla="*/ 239515 w 38"/>
                  <a:gd name="T71" fmla="*/ 136865 h 55"/>
                  <a:gd name="T72" fmla="*/ 239515 w 38"/>
                  <a:gd name="T73" fmla="*/ 145420 h 55"/>
                  <a:gd name="T74" fmla="*/ 282285 w 38"/>
                  <a:gd name="T75" fmla="*/ 153974 h 55"/>
                  <a:gd name="T76" fmla="*/ 325056 w 38"/>
                  <a:gd name="T77" fmla="*/ 188190 h 55"/>
                  <a:gd name="T78" fmla="*/ 299394 w 38"/>
                  <a:gd name="T79" fmla="*/ 239515 h 55"/>
                  <a:gd name="T80" fmla="*/ 0 w 38"/>
                  <a:gd name="T81" fmla="*/ 222406 h 55"/>
                  <a:gd name="T82" fmla="*/ 0 w 38"/>
                  <a:gd name="T83" fmla="*/ 222406 h 55"/>
                  <a:gd name="T84" fmla="*/ 17108 w 38"/>
                  <a:gd name="T85" fmla="*/ 230960 h 55"/>
                  <a:gd name="T86" fmla="*/ 17108 w 38"/>
                  <a:gd name="T87" fmla="*/ 230960 h 55"/>
                  <a:gd name="T88" fmla="*/ 0 w 38"/>
                  <a:gd name="T89" fmla="*/ 222406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8"/>
                  <a:gd name="T136" fmla="*/ 0 h 55"/>
                  <a:gd name="T137" fmla="*/ 38 w 38"/>
                  <a:gd name="T138" fmla="*/ 55 h 5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8" h="55">
                    <a:moveTo>
                      <a:pt x="35" y="28"/>
                    </a:moveTo>
                    <a:lnTo>
                      <a:pt x="34" y="28"/>
                    </a:lnTo>
                    <a:lnTo>
                      <a:pt x="32" y="30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8"/>
                    </a:lnTo>
                    <a:lnTo>
                      <a:pt x="26" y="42"/>
                    </a:lnTo>
                    <a:lnTo>
                      <a:pt x="29" y="43"/>
                    </a:lnTo>
                    <a:lnTo>
                      <a:pt x="31" y="46"/>
                    </a:lnTo>
                    <a:lnTo>
                      <a:pt x="31" y="49"/>
                    </a:lnTo>
                    <a:lnTo>
                      <a:pt x="27" y="51"/>
                    </a:lnTo>
                    <a:lnTo>
                      <a:pt x="26" y="5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5" y="44"/>
                    </a:lnTo>
                    <a:lnTo>
                      <a:pt x="14" y="37"/>
                    </a:lnTo>
                    <a:lnTo>
                      <a:pt x="13" y="35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4" y="25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19" y="18"/>
                    </a:lnTo>
                    <a:lnTo>
                      <a:pt x="19" y="13"/>
                    </a:lnTo>
                    <a:lnTo>
                      <a:pt x="20" y="9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5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1" y="3"/>
                    </a:lnTo>
                    <a:lnTo>
                      <a:pt x="31" y="7"/>
                    </a:lnTo>
                    <a:lnTo>
                      <a:pt x="28" y="14"/>
                    </a:lnTo>
                    <a:lnTo>
                      <a:pt x="28" y="16"/>
                    </a:lnTo>
                    <a:lnTo>
                      <a:pt x="28" y="17"/>
                    </a:lnTo>
                    <a:lnTo>
                      <a:pt x="33" y="18"/>
                    </a:lnTo>
                    <a:lnTo>
                      <a:pt x="38" y="22"/>
                    </a:lnTo>
                    <a:lnTo>
                      <a:pt x="35" y="28"/>
                    </a:lnTo>
                    <a:moveTo>
                      <a:pt x="0" y="26"/>
                    </a:moveTo>
                    <a:lnTo>
                      <a:pt x="0" y="26"/>
                    </a:lnTo>
                    <a:lnTo>
                      <a:pt x="2" y="27"/>
                    </a:lnTo>
                    <a:lnTo>
                      <a:pt x="0" y="2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>
                <a:spLocks noEditPoints="1"/>
              </p:cNvSpPr>
              <p:nvPr/>
            </p:nvSpPr>
            <p:spPr bwMode="auto">
              <a:xfrm>
                <a:off x="4550230" y="3536103"/>
                <a:ext cx="641557" cy="581678"/>
              </a:xfrm>
              <a:custGeom>
                <a:avLst/>
                <a:gdLst>
                  <a:gd name="T0" fmla="*/ 402042 w 75"/>
                  <a:gd name="T1" fmla="*/ 34216 h 68"/>
                  <a:gd name="T2" fmla="*/ 427705 w 75"/>
                  <a:gd name="T3" fmla="*/ 0 h 68"/>
                  <a:gd name="T4" fmla="*/ 487583 w 75"/>
                  <a:gd name="T5" fmla="*/ 17108 h 68"/>
                  <a:gd name="T6" fmla="*/ 496137 w 75"/>
                  <a:gd name="T7" fmla="*/ 68433 h 68"/>
                  <a:gd name="T8" fmla="*/ 581678 w 75"/>
                  <a:gd name="T9" fmla="*/ 136865 h 68"/>
                  <a:gd name="T10" fmla="*/ 598787 w 75"/>
                  <a:gd name="T11" fmla="*/ 205298 h 68"/>
                  <a:gd name="T12" fmla="*/ 564570 w 75"/>
                  <a:gd name="T13" fmla="*/ 239514 h 68"/>
                  <a:gd name="T14" fmla="*/ 530354 w 75"/>
                  <a:gd name="T15" fmla="*/ 248069 h 68"/>
                  <a:gd name="T16" fmla="*/ 556016 w 75"/>
                  <a:gd name="T17" fmla="*/ 273731 h 68"/>
                  <a:gd name="T18" fmla="*/ 598787 w 75"/>
                  <a:gd name="T19" fmla="*/ 256623 h 68"/>
                  <a:gd name="T20" fmla="*/ 624449 w 75"/>
                  <a:gd name="T21" fmla="*/ 367826 h 68"/>
                  <a:gd name="T22" fmla="*/ 641557 w 75"/>
                  <a:gd name="T23" fmla="*/ 402042 h 68"/>
                  <a:gd name="T24" fmla="*/ 581678 w 75"/>
                  <a:gd name="T25" fmla="*/ 419150 h 68"/>
                  <a:gd name="T26" fmla="*/ 487583 w 75"/>
                  <a:gd name="T27" fmla="*/ 496137 h 68"/>
                  <a:gd name="T28" fmla="*/ 410596 w 75"/>
                  <a:gd name="T29" fmla="*/ 479029 h 68"/>
                  <a:gd name="T30" fmla="*/ 367826 w 75"/>
                  <a:gd name="T31" fmla="*/ 461921 h 68"/>
                  <a:gd name="T32" fmla="*/ 359272 w 75"/>
                  <a:gd name="T33" fmla="*/ 487583 h 68"/>
                  <a:gd name="T34" fmla="*/ 290839 w 75"/>
                  <a:gd name="T35" fmla="*/ 556016 h 68"/>
                  <a:gd name="T36" fmla="*/ 248069 w 75"/>
                  <a:gd name="T37" fmla="*/ 564570 h 68"/>
                  <a:gd name="T38" fmla="*/ 153974 w 75"/>
                  <a:gd name="T39" fmla="*/ 521799 h 68"/>
                  <a:gd name="T40" fmla="*/ 102649 w 75"/>
                  <a:gd name="T41" fmla="*/ 564570 h 68"/>
                  <a:gd name="T42" fmla="*/ 111203 w 75"/>
                  <a:gd name="T43" fmla="*/ 513245 h 68"/>
                  <a:gd name="T44" fmla="*/ 94095 w 75"/>
                  <a:gd name="T45" fmla="*/ 470475 h 68"/>
                  <a:gd name="T46" fmla="*/ 68433 w 75"/>
                  <a:gd name="T47" fmla="*/ 436258 h 68"/>
                  <a:gd name="T48" fmla="*/ 94095 w 75"/>
                  <a:gd name="T49" fmla="*/ 342164 h 68"/>
                  <a:gd name="T50" fmla="*/ 42770 w 75"/>
                  <a:gd name="T51" fmla="*/ 325055 h 68"/>
                  <a:gd name="T52" fmla="*/ 8554 w 75"/>
                  <a:gd name="T53" fmla="*/ 325055 h 68"/>
                  <a:gd name="T54" fmla="*/ 0 w 75"/>
                  <a:gd name="T55" fmla="*/ 290839 h 68"/>
                  <a:gd name="T56" fmla="*/ 25662 w 75"/>
                  <a:gd name="T57" fmla="*/ 239514 h 68"/>
                  <a:gd name="T58" fmla="*/ 94095 w 75"/>
                  <a:gd name="T59" fmla="*/ 222406 h 68"/>
                  <a:gd name="T60" fmla="*/ 119757 w 75"/>
                  <a:gd name="T61" fmla="*/ 239514 h 68"/>
                  <a:gd name="T62" fmla="*/ 162528 w 75"/>
                  <a:gd name="T63" fmla="*/ 222406 h 68"/>
                  <a:gd name="T64" fmla="*/ 171082 w 75"/>
                  <a:gd name="T65" fmla="*/ 162528 h 68"/>
                  <a:gd name="T66" fmla="*/ 196744 w 75"/>
                  <a:gd name="T67" fmla="*/ 205298 h 68"/>
                  <a:gd name="T68" fmla="*/ 273731 w 75"/>
                  <a:gd name="T69" fmla="*/ 188190 h 68"/>
                  <a:gd name="T70" fmla="*/ 230960 w 75"/>
                  <a:gd name="T71" fmla="*/ 128311 h 68"/>
                  <a:gd name="T72" fmla="*/ 205298 w 75"/>
                  <a:gd name="T73" fmla="*/ 111203 h 68"/>
                  <a:gd name="T74" fmla="*/ 222406 w 75"/>
                  <a:gd name="T75" fmla="*/ 76987 h 68"/>
                  <a:gd name="T76" fmla="*/ 273731 w 75"/>
                  <a:gd name="T77" fmla="*/ 102649 h 68"/>
                  <a:gd name="T78" fmla="*/ 333610 w 75"/>
                  <a:gd name="T79" fmla="*/ 94095 h 68"/>
                  <a:gd name="T80" fmla="*/ 111203 w 75"/>
                  <a:gd name="T81" fmla="*/ 581678 h 68"/>
                  <a:gd name="T82" fmla="*/ 102649 w 75"/>
                  <a:gd name="T83" fmla="*/ 573124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75"/>
                  <a:gd name="T127" fmla="*/ 0 h 68"/>
                  <a:gd name="T128" fmla="*/ 75 w 75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75" h="68">
                    <a:moveTo>
                      <a:pt x="39" y="11"/>
                    </a:moveTo>
                    <a:lnTo>
                      <a:pt x="47" y="4"/>
                    </a:lnTo>
                    <a:lnTo>
                      <a:pt x="48" y="1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2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66" y="16"/>
                    </a:lnTo>
                    <a:lnTo>
                      <a:pt x="68" y="16"/>
                    </a:lnTo>
                    <a:lnTo>
                      <a:pt x="70" y="21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2" y="29"/>
                    </a:lnTo>
                    <a:lnTo>
                      <a:pt x="62" y="32"/>
                    </a:lnTo>
                    <a:lnTo>
                      <a:pt x="65" y="32"/>
                    </a:lnTo>
                    <a:lnTo>
                      <a:pt x="67" y="30"/>
                    </a:lnTo>
                    <a:lnTo>
                      <a:pt x="70" y="30"/>
                    </a:lnTo>
                    <a:lnTo>
                      <a:pt x="70" y="40"/>
                    </a:lnTo>
                    <a:lnTo>
                      <a:pt x="73" y="43"/>
                    </a:lnTo>
                    <a:lnTo>
                      <a:pt x="74" y="45"/>
                    </a:lnTo>
                    <a:lnTo>
                      <a:pt x="75" y="47"/>
                    </a:lnTo>
                    <a:lnTo>
                      <a:pt x="73" y="47"/>
                    </a:lnTo>
                    <a:lnTo>
                      <a:pt x="68" y="49"/>
                    </a:lnTo>
                    <a:lnTo>
                      <a:pt x="65" y="52"/>
                    </a:lnTo>
                    <a:lnTo>
                      <a:pt x="57" y="58"/>
                    </a:lnTo>
                    <a:lnTo>
                      <a:pt x="51" y="58"/>
                    </a:lnTo>
                    <a:lnTo>
                      <a:pt x="48" y="56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2" y="55"/>
                    </a:lnTo>
                    <a:lnTo>
                      <a:pt x="42" y="57"/>
                    </a:lnTo>
                    <a:lnTo>
                      <a:pt x="39" y="59"/>
                    </a:lnTo>
                    <a:lnTo>
                      <a:pt x="34" y="65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3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2" y="66"/>
                    </a:lnTo>
                    <a:lnTo>
                      <a:pt x="12" y="61"/>
                    </a:lnTo>
                    <a:lnTo>
                      <a:pt x="13" y="60"/>
                    </a:lnTo>
                    <a:lnTo>
                      <a:pt x="13" y="55"/>
                    </a:lnTo>
                    <a:lnTo>
                      <a:pt x="11" y="55"/>
                    </a:lnTo>
                    <a:lnTo>
                      <a:pt x="8" y="53"/>
                    </a:lnTo>
                    <a:lnTo>
                      <a:pt x="8" y="51"/>
                    </a:lnTo>
                    <a:lnTo>
                      <a:pt x="11" y="43"/>
                    </a:lnTo>
                    <a:lnTo>
                      <a:pt x="11" y="40"/>
                    </a:lnTo>
                    <a:lnTo>
                      <a:pt x="10" y="38"/>
                    </a:lnTo>
                    <a:lnTo>
                      <a:pt x="5" y="38"/>
                    </a:lnTo>
                    <a:lnTo>
                      <a:pt x="4" y="39"/>
                    </a:lnTo>
                    <a:lnTo>
                      <a:pt x="1" y="38"/>
                    </a:lnTo>
                    <a:lnTo>
                      <a:pt x="1" y="35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3" y="28"/>
                    </a:lnTo>
                    <a:lnTo>
                      <a:pt x="8" y="26"/>
                    </a:lnTo>
                    <a:lnTo>
                      <a:pt x="11" y="26"/>
                    </a:lnTo>
                    <a:lnTo>
                      <a:pt x="12" y="27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9" y="26"/>
                    </a:lnTo>
                    <a:lnTo>
                      <a:pt x="20" y="24"/>
                    </a:lnTo>
                    <a:lnTo>
                      <a:pt x="20" y="19"/>
                    </a:lnTo>
                    <a:lnTo>
                      <a:pt x="20" y="22"/>
                    </a:lnTo>
                    <a:lnTo>
                      <a:pt x="23" y="24"/>
                    </a:lnTo>
                    <a:lnTo>
                      <a:pt x="31" y="25"/>
                    </a:lnTo>
                    <a:lnTo>
                      <a:pt x="32" y="22"/>
                    </a:lnTo>
                    <a:lnTo>
                      <a:pt x="32" y="18"/>
                    </a:lnTo>
                    <a:lnTo>
                      <a:pt x="27" y="15"/>
                    </a:lnTo>
                    <a:lnTo>
                      <a:pt x="25" y="15"/>
                    </a:lnTo>
                    <a:lnTo>
                      <a:pt x="24" y="13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2" y="12"/>
                    </a:lnTo>
                    <a:lnTo>
                      <a:pt x="37" y="12"/>
                    </a:lnTo>
                    <a:lnTo>
                      <a:pt x="39" y="11"/>
                    </a:lnTo>
                    <a:moveTo>
                      <a:pt x="13" y="68"/>
                    </a:moveTo>
                    <a:lnTo>
                      <a:pt x="13" y="68"/>
                    </a:lnTo>
                    <a:lnTo>
                      <a:pt x="12" y="67"/>
                    </a:lnTo>
                    <a:lnTo>
                      <a:pt x="13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 bwMode="auto">
              <a:xfrm>
                <a:off x="4738420" y="3168277"/>
                <a:ext cx="487583" cy="504691"/>
              </a:xfrm>
              <a:custGeom>
                <a:avLst/>
                <a:gdLst>
                  <a:gd name="T0" fmla="*/ 325055 w 57"/>
                  <a:gd name="T1" fmla="*/ 8554 h 59"/>
                  <a:gd name="T2" fmla="*/ 376380 w 57"/>
                  <a:gd name="T3" fmla="*/ 59879 h 59"/>
                  <a:gd name="T4" fmla="*/ 410596 w 57"/>
                  <a:gd name="T5" fmla="*/ 59879 h 59"/>
                  <a:gd name="T6" fmla="*/ 444813 w 57"/>
                  <a:gd name="T7" fmla="*/ 85541 h 59"/>
                  <a:gd name="T8" fmla="*/ 487583 w 57"/>
                  <a:gd name="T9" fmla="*/ 128311 h 59"/>
                  <a:gd name="T10" fmla="*/ 487583 w 57"/>
                  <a:gd name="T11" fmla="*/ 153974 h 59"/>
                  <a:gd name="T12" fmla="*/ 470475 w 57"/>
                  <a:gd name="T13" fmla="*/ 162528 h 59"/>
                  <a:gd name="T14" fmla="*/ 410596 w 57"/>
                  <a:gd name="T15" fmla="*/ 205298 h 59"/>
                  <a:gd name="T16" fmla="*/ 333609 w 57"/>
                  <a:gd name="T17" fmla="*/ 205298 h 59"/>
                  <a:gd name="T18" fmla="*/ 307947 w 57"/>
                  <a:gd name="T19" fmla="*/ 213852 h 59"/>
                  <a:gd name="T20" fmla="*/ 299393 w 57"/>
                  <a:gd name="T21" fmla="*/ 230960 h 59"/>
                  <a:gd name="T22" fmla="*/ 316501 w 57"/>
                  <a:gd name="T23" fmla="*/ 239514 h 59"/>
                  <a:gd name="T24" fmla="*/ 307947 w 57"/>
                  <a:gd name="T25" fmla="*/ 256623 h 59"/>
                  <a:gd name="T26" fmla="*/ 299393 w 57"/>
                  <a:gd name="T27" fmla="*/ 265177 h 59"/>
                  <a:gd name="T28" fmla="*/ 299393 w 57"/>
                  <a:gd name="T29" fmla="*/ 290839 h 59"/>
                  <a:gd name="T30" fmla="*/ 316501 w 57"/>
                  <a:gd name="T31" fmla="*/ 307947 h 59"/>
                  <a:gd name="T32" fmla="*/ 359272 w 57"/>
                  <a:gd name="T33" fmla="*/ 342163 h 59"/>
                  <a:gd name="T34" fmla="*/ 384934 w 57"/>
                  <a:gd name="T35" fmla="*/ 384934 h 59"/>
                  <a:gd name="T36" fmla="*/ 393488 w 57"/>
                  <a:gd name="T37" fmla="*/ 402042 h 59"/>
                  <a:gd name="T38" fmla="*/ 393488 w 57"/>
                  <a:gd name="T39" fmla="*/ 504691 h 59"/>
                  <a:gd name="T40" fmla="*/ 376380 w 57"/>
                  <a:gd name="T41" fmla="*/ 504691 h 59"/>
                  <a:gd name="T42" fmla="*/ 307947 w 57"/>
                  <a:gd name="T43" fmla="*/ 436258 h 59"/>
                  <a:gd name="T44" fmla="*/ 307947 w 57"/>
                  <a:gd name="T45" fmla="*/ 419150 h 59"/>
                  <a:gd name="T46" fmla="*/ 299393 w 57"/>
                  <a:gd name="T47" fmla="*/ 384934 h 59"/>
                  <a:gd name="T48" fmla="*/ 273731 w 57"/>
                  <a:gd name="T49" fmla="*/ 367826 h 59"/>
                  <a:gd name="T50" fmla="*/ 239514 w 57"/>
                  <a:gd name="T51" fmla="*/ 367826 h 59"/>
                  <a:gd name="T52" fmla="*/ 222406 w 57"/>
                  <a:gd name="T53" fmla="*/ 376380 h 59"/>
                  <a:gd name="T54" fmla="*/ 213852 w 57"/>
                  <a:gd name="T55" fmla="*/ 402042 h 59"/>
                  <a:gd name="T56" fmla="*/ 145420 w 57"/>
                  <a:gd name="T57" fmla="*/ 461921 h 59"/>
                  <a:gd name="T58" fmla="*/ 128311 w 57"/>
                  <a:gd name="T59" fmla="*/ 470475 h 59"/>
                  <a:gd name="T60" fmla="*/ 85541 w 57"/>
                  <a:gd name="T61" fmla="*/ 470475 h 59"/>
                  <a:gd name="T62" fmla="*/ 51325 w 57"/>
                  <a:gd name="T63" fmla="*/ 444812 h 59"/>
                  <a:gd name="T64" fmla="*/ 34216 w 57"/>
                  <a:gd name="T65" fmla="*/ 444812 h 59"/>
                  <a:gd name="T66" fmla="*/ 51325 w 57"/>
                  <a:gd name="T67" fmla="*/ 427704 h 59"/>
                  <a:gd name="T68" fmla="*/ 51325 w 57"/>
                  <a:gd name="T69" fmla="*/ 384934 h 59"/>
                  <a:gd name="T70" fmla="*/ 0 w 57"/>
                  <a:gd name="T71" fmla="*/ 342163 h 59"/>
                  <a:gd name="T72" fmla="*/ 8554 w 57"/>
                  <a:gd name="T73" fmla="*/ 230960 h 59"/>
                  <a:gd name="T74" fmla="*/ 0 w 57"/>
                  <a:gd name="T75" fmla="*/ 205298 h 59"/>
                  <a:gd name="T76" fmla="*/ 0 w 57"/>
                  <a:gd name="T77" fmla="*/ 188190 h 59"/>
                  <a:gd name="T78" fmla="*/ 0 w 57"/>
                  <a:gd name="T79" fmla="*/ 171082 h 59"/>
                  <a:gd name="T80" fmla="*/ 17108 w 57"/>
                  <a:gd name="T81" fmla="*/ 179636 h 59"/>
                  <a:gd name="T82" fmla="*/ 76987 w 57"/>
                  <a:gd name="T83" fmla="*/ 230960 h 59"/>
                  <a:gd name="T84" fmla="*/ 111203 w 57"/>
                  <a:gd name="T85" fmla="*/ 222406 h 59"/>
                  <a:gd name="T86" fmla="*/ 153974 w 57"/>
                  <a:gd name="T87" fmla="*/ 188190 h 59"/>
                  <a:gd name="T88" fmla="*/ 171082 w 57"/>
                  <a:gd name="T89" fmla="*/ 145419 h 59"/>
                  <a:gd name="T90" fmla="*/ 196744 w 57"/>
                  <a:gd name="T91" fmla="*/ 94095 h 59"/>
                  <a:gd name="T92" fmla="*/ 213852 w 57"/>
                  <a:gd name="T93" fmla="*/ 76987 h 59"/>
                  <a:gd name="T94" fmla="*/ 222406 w 57"/>
                  <a:gd name="T95" fmla="*/ 17108 h 59"/>
                  <a:gd name="T96" fmla="*/ 256623 w 57"/>
                  <a:gd name="T97" fmla="*/ 0 h 59"/>
                  <a:gd name="T98" fmla="*/ 307947 w 57"/>
                  <a:gd name="T99" fmla="*/ 0 h 59"/>
                  <a:gd name="T100" fmla="*/ 325055 w 57"/>
                  <a:gd name="T101" fmla="*/ 8554 h 5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"/>
                  <a:gd name="T154" fmla="*/ 0 h 59"/>
                  <a:gd name="T155" fmla="*/ 57 w 57"/>
                  <a:gd name="T156" fmla="*/ 59 h 5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" h="59">
                    <a:moveTo>
                      <a:pt x="38" y="1"/>
                    </a:moveTo>
                    <a:lnTo>
                      <a:pt x="44" y="7"/>
                    </a:lnTo>
                    <a:lnTo>
                      <a:pt x="48" y="7"/>
                    </a:lnTo>
                    <a:lnTo>
                      <a:pt x="52" y="10"/>
                    </a:lnTo>
                    <a:lnTo>
                      <a:pt x="57" y="15"/>
                    </a:lnTo>
                    <a:lnTo>
                      <a:pt x="57" y="18"/>
                    </a:lnTo>
                    <a:lnTo>
                      <a:pt x="55" y="19"/>
                    </a:lnTo>
                    <a:lnTo>
                      <a:pt x="48" y="24"/>
                    </a:lnTo>
                    <a:lnTo>
                      <a:pt x="39" y="24"/>
                    </a:lnTo>
                    <a:lnTo>
                      <a:pt x="36" y="25"/>
                    </a:lnTo>
                    <a:lnTo>
                      <a:pt x="35" y="27"/>
                    </a:lnTo>
                    <a:lnTo>
                      <a:pt x="37" y="28"/>
                    </a:lnTo>
                    <a:lnTo>
                      <a:pt x="36" y="30"/>
                    </a:lnTo>
                    <a:lnTo>
                      <a:pt x="35" y="31"/>
                    </a:lnTo>
                    <a:lnTo>
                      <a:pt x="35" y="34"/>
                    </a:lnTo>
                    <a:lnTo>
                      <a:pt x="37" y="36"/>
                    </a:lnTo>
                    <a:lnTo>
                      <a:pt x="42" y="40"/>
                    </a:lnTo>
                    <a:lnTo>
                      <a:pt x="45" y="45"/>
                    </a:lnTo>
                    <a:lnTo>
                      <a:pt x="46" y="47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36" y="51"/>
                    </a:lnTo>
                    <a:lnTo>
                      <a:pt x="36" y="49"/>
                    </a:lnTo>
                    <a:lnTo>
                      <a:pt x="35" y="45"/>
                    </a:lnTo>
                    <a:lnTo>
                      <a:pt x="32" y="43"/>
                    </a:lnTo>
                    <a:lnTo>
                      <a:pt x="28" y="43"/>
                    </a:lnTo>
                    <a:lnTo>
                      <a:pt x="26" y="44"/>
                    </a:lnTo>
                    <a:lnTo>
                      <a:pt x="25" y="47"/>
                    </a:lnTo>
                    <a:lnTo>
                      <a:pt x="17" y="54"/>
                    </a:lnTo>
                    <a:lnTo>
                      <a:pt x="15" y="55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6" y="50"/>
                    </a:lnTo>
                    <a:lnTo>
                      <a:pt x="6" y="45"/>
                    </a:lnTo>
                    <a:lnTo>
                      <a:pt x="0" y="40"/>
                    </a:lnTo>
                    <a:lnTo>
                      <a:pt x="1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2" y="21"/>
                    </a:lnTo>
                    <a:lnTo>
                      <a:pt x="9" y="27"/>
                    </a:lnTo>
                    <a:lnTo>
                      <a:pt x="13" y="26"/>
                    </a:lnTo>
                    <a:lnTo>
                      <a:pt x="18" y="22"/>
                    </a:lnTo>
                    <a:lnTo>
                      <a:pt x="20" y="17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8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4764083" y="2295760"/>
                <a:ext cx="521800" cy="932396"/>
              </a:xfrm>
              <a:custGeom>
                <a:avLst/>
                <a:gdLst>
                  <a:gd name="T0" fmla="*/ 453367 w 61"/>
                  <a:gd name="T1" fmla="*/ 153974 h 109"/>
                  <a:gd name="T2" fmla="*/ 470475 w 61"/>
                  <a:gd name="T3" fmla="*/ 230960 h 109"/>
                  <a:gd name="T4" fmla="*/ 427705 w 61"/>
                  <a:gd name="T5" fmla="*/ 316501 h 109"/>
                  <a:gd name="T6" fmla="*/ 444813 w 61"/>
                  <a:gd name="T7" fmla="*/ 427705 h 109"/>
                  <a:gd name="T8" fmla="*/ 436259 w 61"/>
                  <a:gd name="T9" fmla="*/ 547462 h 109"/>
                  <a:gd name="T10" fmla="*/ 461921 w 61"/>
                  <a:gd name="T11" fmla="*/ 633003 h 109"/>
                  <a:gd name="T12" fmla="*/ 521800 w 61"/>
                  <a:gd name="T13" fmla="*/ 727098 h 109"/>
                  <a:gd name="T14" fmla="*/ 521800 w 61"/>
                  <a:gd name="T15" fmla="*/ 769868 h 109"/>
                  <a:gd name="T16" fmla="*/ 384934 w 61"/>
                  <a:gd name="T17" fmla="*/ 769868 h 109"/>
                  <a:gd name="T18" fmla="*/ 427705 w 61"/>
                  <a:gd name="T19" fmla="*/ 812639 h 109"/>
                  <a:gd name="T20" fmla="*/ 410597 w 61"/>
                  <a:gd name="T21" fmla="*/ 838301 h 109"/>
                  <a:gd name="T22" fmla="*/ 376380 w 61"/>
                  <a:gd name="T23" fmla="*/ 923842 h 109"/>
                  <a:gd name="T24" fmla="*/ 350718 w 61"/>
                  <a:gd name="T25" fmla="*/ 932396 h 109"/>
                  <a:gd name="T26" fmla="*/ 282285 w 61"/>
                  <a:gd name="T27" fmla="*/ 872517 h 109"/>
                  <a:gd name="T28" fmla="*/ 196744 w 61"/>
                  <a:gd name="T29" fmla="*/ 889626 h 109"/>
                  <a:gd name="T30" fmla="*/ 136866 w 61"/>
                  <a:gd name="T31" fmla="*/ 863963 h 109"/>
                  <a:gd name="T32" fmla="*/ 68433 w 61"/>
                  <a:gd name="T33" fmla="*/ 838301 h 109"/>
                  <a:gd name="T34" fmla="*/ 17108 w 61"/>
                  <a:gd name="T35" fmla="*/ 821193 h 109"/>
                  <a:gd name="T36" fmla="*/ 25662 w 61"/>
                  <a:gd name="T37" fmla="*/ 769868 h 109"/>
                  <a:gd name="T38" fmla="*/ 17108 w 61"/>
                  <a:gd name="T39" fmla="*/ 727098 h 109"/>
                  <a:gd name="T40" fmla="*/ 76987 w 61"/>
                  <a:gd name="T41" fmla="*/ 658665 h 109"/>
                  <a:gd name="T42" fmla="*/ 51325 w 61"/>
                  <a:gd name="T43" fmla="*/ 573124 h 109"/>
                  <a:gd name="T44" fmla="*/ 111203 w 61"/>
                  <a:gd name="T45" fmla="*/ 547462 h 109"/>
                  <a:gd name="T46" fmla="*/ 162528 w 61"/>
                  <a:gd name="T47" fmla="*/ 573124 h 109"/>
                  <a:gd name="T48" fmla="*/ 188190 w 61"/>
                  <a:gd name="T49" fmla="*/ 530354 h 109"/>
                  <a:gd name="T50" fmla="*/ 222407 w 61"/>
                  <a:gd name="T51" fmla="*/ 513245 h 109"/>
                  <a:gd name="T52" fmla="*/ 256623 w 61"/>
                  <a:gd name="T53" fmla="*/ 521800 h 109"/>
                  <a:gd name="T54" fmla="*/ 265177 w 61"/>
                  <a:gd name="T55" fmla="*/ 453367 h 109"/>
                  <a:gd name="T56" fmla="*/ 273731 w 61"/>
                  <a:gd name="T57" fmla="*/ 402042 h 109"/>
                  <a:gd name="T58" fmla="*/ 256623 w 61"/>
                  <a:gd name="T59" fmla="*/ 393488 h 109"/>
                  <a:gd name="T60" fmla="*/ 136866 w 61"/>
                  <a:gd name="T61" fmla="*/ 333610 h 109"/>
                  <a:gd name="T62" fmla="*/ 145420 w 61"/>
                  <a:gd name="T63" fmla="*/ 290839 h 109"/>
                  <a:gd name="T64" fmla="*/ 136866 w 61"/>
                  <a:gd name="T65" fmla="*/ 273731 h 109"/>
                  <a:gd name="T66" fmla="*/ 230961 w 61"/>
                  <a:gd name="T67" fmla="*/ 230960 h 109"/>
                  <a:gd name="T68" fmla="*/ 290839 w 61"/>
                  <a:gd name="T69" fmla="*/ 136865 h 109"/>
                  <a:gd name="T70" fmla="*/ 333610 w 61"/>
                  <a:gd name="T71" fmla="*/ 85541 h 109"/>
                  <a:gd name="T72" fmla="*/ 384934 w 61"/>
                  <a:gd name="T73" fmla="*/ 42770 h 109"/>
                  <a:gd name="T74" fmla="*/ 419151 w 61"/>
                  <a:gd name="T75" fmla="*/ 8554 h 109"/>
                  <a:gd name="T76" fmla="*/ 444813 w 61"/>
                  <a:gd name="T77" fmla="*/ 17108 h 109"/>
                  <a:gd name="T78" fmla="*/ 479030 w 61"/>
                  <a:gd name="T79" fmla="*/ 0 h 109"/>
                  <a:gd name="T80" fmla="*/ 496138 w 61"/>
                  <a:gd name="T81" fmla="*/ 42770 h 109"/>
                  <a:gd name="T82" fmla="*/ 479030 w 61"/>
                  <a:gd name="T83" fmla="*/ 111203 h 10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1"/>
                  <a:gd name="T127" fmla="*/ 0 h 109"/>
                  <a:gd name="T128" fmla="*/ 61 w 61"/>
                  <a:gd name="T129" fmla="*/ 109 h 10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1" h="109">
                    <a:moveTo>
                      <a:pt x="56" y="13"/>
                    </a:moveTo>
                    <a:lnTo>
                      <a:pt x="53" y="18"/>
                    </a:lnTo>
                    <a:lnTo>
                      <a:pt x="53" y="22"/>
                    </a:lnTo>
                    <a:lnTo>
                      <a:pt x="55" y="27"/>
                    </a:lnTo>
                    <a:lnTo>
                      <a:pt x="53" y="33"/>
                    </a:lnTo>
                    <a:lnTo>
                      <a:pt x="50" y="37"/>
                    </a:lnTo>
                    <a:lnTo>
                      <a:pt x="51" y="43"/>
                    </a:lnTo>
                    <a:lnTo>
                      <a:pt x="52" y="50"/>
                    </a:lnTo>
                    <a:lnTo>
                      <a:pt x="52" y="57"/>
                    </a:lnTo>
                    <a:lnTo>
                      <a:pt x="51" y="64"/>
                    </a:lnTo>
                    <a:lnTo>
                      <a:pt x="55" y="69"/>
                    </a:lnTo>
                    <a:lnTo>
                      <a:pt x="54" y="74"/>
                    </a:lnTo>
                    <a:lnTo>
                      <a:pt x="58" y="81"/>
                    </a:lnTo>
                    <a:lnTo>
                      <a:pt x="61" y="85"/>
                    </a:lnTo>
                    <a:lnTo>
                      <a:pt x="61" y="88"/>
                    </a:lnTo>
                    <a:lnTo>
                      <a:pt x="61" y="90"/>
                    </a:lnTo>
                    <a:lnTo>
                      <a:pt x="45" y="89"/>
                    </a:lnTo>
                    <a:lnTo>
                      <a:pt x="45" y="90"/>
                    </a:lnTo>
                    <a:lnTo>
                      <a:pt x="48" y="92"/>
                    </a:lnTo>
                    <a:lnTo>
                      <a:pt x="50" y="95"/>
                    </a:lnTo>
                    <a:lnTo>
                      <a:pt x="50" y="97"/>
                    </a:lnTo>
                    <a:lnTo>
                      <a:pt x="48" y="98"/>
                    </a:lnTo>
                    <a:lnTo>
                      <a:pt x="44" y="101"/>
                    </a:lnTo>
                    <a:lnTo>
                      <a:pt x="44" y="108"/>
                    </a:lnTo>
                    <a:lnTo>
                      <a:pt x="45" y="109"/>
                    </a:lnTo>
                    <a:lnTo>
                      <a:pt x="41" y="109"/>
                    </a:lnTo>
                    <a:lnTo>
                      <a:pt x="35" y="103"/>
                    </a:lnTo>
                    <a:lnTo>
                      <a:pt x="33" y="102"/>
                    </a:lnTo>
                    <a:lnTo>
                      <a:pt x="27" y="102"/>
                    </a:lnTo>
                    <a:lnTo>
                      <a:pt x="23" y="104"/>
                    </a:lnTo>
                    <a:lnTo>
                      <a:pt x="19" y="101"/>
                    </a:lnTo>
                    <a:lnTo>
                      <a:pt x="16" y="101"/>
                    </a:lnTo>
                    <a:lnTo>
                      <a:pt x="13" y="98"/>
                    </a:lnTo>
                    <a:lnTo>
                      <a:pt x="8" y="98"/>
                    </a:lnTo>
                    <a:lnTo>
                      <a:pt x="4" y="97"/>
                    </a:lnTo>
                    <a:lnTo>
                      <a:pt x="2" y="96"/>
                    </a:lnTo>
                    <a:lnTo>
                      <a:pt x="3" y="93"/>
                    </a:lnTo>
                    <a:lnTo>
                      <a:pt x="3" y="90"/>
                    </a:lnTo>
                    <a:lnTo>
                      <a:pt x="0" y="88"/>
                    </a:lnTo>
                    <a:lnTo>
                      <a:pt x="2" y="85"/>
                    </a:lnTo>
                    <a:lnTo>
                      <a:pt x="9" y="85"/>
                    </a:lnTo>
                    <a:lnTo>
                      <a:pt x="9" y="77"/>
                    </a:lnTo>
                    <a:lnTo>
                      <a:pt x="7" y="72"/>
                    </a:lnTo>
                    <a:lnTo>
                      <a:pt x="6" y="67"/>
                    </a:lnTo>
                    <a:lnTo>
                      <a:pt x="9" y="64"/>
                    </a:lnTo>
                    <a:lnTo>
                      <a:pt x="13" y="64"/>
                    </a:lnTo>
                    <a:lnTo>
                      <a:pt x="16" y="64"/>
                    </a:lnTo>
                    <a:lnTo>
                      <a:pt x="19" y="67"/>
                    </a:lnTo>
                    <a:lnTo>
                      <a:pt x="22" y="67"/>
                    </a:lnTo>
                    <a:lnTo>
                      <a:pt x="22" y="62"/>
                    </a:lnTo>
                    <a:lnTo>
                      <a:pt x="23" y="60"/>
                    </a:lnTo>
                    <a:lnTo>
                      <a:pt x="26" y="60"/>
                    </a:lnTo>
                    <a:lnTo>
                      <a:pt x="28" y="61"/>
                    </a:lnTo>
                    <a:lnTo>
                      <a:pt x="30" y="61"/>
                    </a:lnTo>
                    <a:lnTo>
                      <a:pt x="31" y="57"/>
                    </a:lnTo>
                    <a:lnTo>
                      <a:pt x="31" y="53"/>
                    </a:lnTo>
                    <a:lnTo>
                      <a:pt x="30" y="50"/>
                    </a:lnTo>
                    <a:lnTo>
                      <a:pt x="32" y="47"/>
                    </a:lnTo>
                    <a:lnTo>
                      <a:pt x="32" y="45"/>
                    </a:lnTo>
                    <a:lnTo>
                      <a:pt x="30" y="46"/>
                    </a:lnTo>
                    <a:lnTo>
                      <a:pt x="24" y="41"/>
                    </a:lnTo>
                    <a:lnTo>
                      <a:pt x="16" y="39"/>
                    </a:lnTo>
                    <a:lnTo>
                      <a:pt x="16" y="36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6" y="32"/>
                    </a:lnTo>
                    <a:lnTo>
                      <a:pt x="19" y="26"/>
                    </a:lnTo>
                    <a:lnTo>
                      <a:pt x="27" y="27"/>
                    </a:lnTo>
                    <a:lnTo>
                      <a:pt x="34" y="27"/>
                    </a:lnTo>
                    <a:lnTo>
                      <a:pt x="34" y="16"/>
                    </a:lnTo>
                    <a:lnTo>
                      <a:pt x="38" y="13"/>
                    </a:lnTo>
                    <a:lnTo>
                      <a:pt x="39" y="10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7" y="1"/>
                    </a:lnTo>
                    <a:lnTo>
                      <a:pt x="49" y="1"/>
                    </a:lnTo>
                    <a:lnTo>
                      <a:pt x="51" y="3"/>
                    </a:lnTo>
                    <a:lnTo>
                      <a:pt x="52" y="2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58" y="5"/>
                    </a:lnTo>
                    <a:lnTo>
                      <a:pt x="56" y="8"/>
                    </a:lnTo>
                    <a:lnTo>
                      <a:pt x="56" y="13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0"/>
              <p:cNvSpPr>
                <a:spLocks noEditPoints="1"/>
              </p:cNvSpPr>
              <p:nvPr/>
            </p:nvSpPr>
            <p:spPr bwMode="auto">
              <a:xfrm>
                <a:off x="5474072" y="1876609"/>
                <a:ext cx="607341" cy="846855"/>
              </a:xfrm>
              <a:custGeom>
                <a:avLst/>
                <a:gdLst>
                  <a:gd name="T0" fmla="*/ 513246 w 71"/>
                  <a:gd name="T1" fmla="*/ 367826 h 99"/>
                  <a:gd name="T2" fmla="*/ 419151 w 71"/>
                  <a:gd name="T3" fmla="*/ 410596 h 99"/>
                  <a:gd name="T4" fmla="*/ 367826 w 71"/>
                  <a:gd name="T5" fmla="*/ 487583 h 99"/>
                  <a:gd name="T6" fmla="*/ 402043 w 71"/>
                  <a:gd name="T7" fmla="*/ 530354 h 99"/>
                  <a:gd name="T8" fmla="*/ 359272 w 71"/>
                  <a:gd name="T9" fmla="*/ 547462 h 99"/>
                  <a:gd name="T10" fmla="*/ 325056 w 71"/>
                  <a:gd name="T11" fmla="*/ 598786 h 99"/>
                  <a:gd name="T12" fmla="*/ 196744 w 71"/>
                  <a:gd name="T13" fmla="*/ 727098 h 99"/>
                  <a:gd name="T14" fmla="*/ 213852 w 71"/>
                  <a:gd name="T15" fmla="*/ 778422 h 99"/>
                  <a:gd name="T16" fmla="*/ 213852 w 71"/>
                  <a:gd name="T17" fmla="*/ 812639 h 99"/>
                  <a:gd name="T18" fmla="*/ 102649 w 71"/>
                  <a:gd name="T19" fmla="*/ 795530 h 99"/>
                  <a:gd name="T20" fmla="*/ 34216 w 71"/>
                  <a:gd name="T21" fmla="*/ 769868 h 99"/>
                  <a:gd name="T22" fmla="*/ 17108 w 71"/>
                  <a:gd name="T23" fmla="*/ 744206 h 99"/>
                  <a:gd name="T24" fmla="*/ 68433 w 71"/>
                  <a:gd name="T25" fmla="*/ 650111 h 99"/>
                  <a:gd name="T26" fmla="*/ 42770 w 71"/>
                  <a:gd name="T27" fmla="*/ 564570 h 99"/>
                  <a:gd name="T28" fmla="*/ 8554 w 71"/>
                  <a:gd name="T29" fmla="*/ 504691 h 99"/>
                  <a:gd name="T30" fmla="*/ 68433 w 71"/>
                  <a:gd name="T31" fmla="*/ 461921 h 99"/>
                  <a:gd name="T32" fmla="*/ 85541 w 71"/>
                  <a:gd name="T33" fmla="*/ 402042 h 99"/>
                  <a:gd name="T34" fmla="*/ 51325 w 71"/>
                  <a:gd name="T35" fmla="*/ 299393 h 99"/>
                  <a:gd name="T36" fmla="*/ 25662 w 71"/>
                  <a:gd name="T37" fmla="*/ 248069 h 99"/>
                  <a:gd name="T38" fmla="*/ 0 w 71"/>
                  <a:gd name="T39" fmla="*/ 171082 h 99"/>
                  <a:gd name="T40" fmla="*/ 34216 w 71"/>
                  <a:gd name="T41" fmla="*/ 145420 h 99"/>
                  <a:gd name="T42" fmla="*/ 51325 w 71"/>
                  <a:gd name="T43" fmla="*/ 76987 h 99"/>
                  <a:gd name="T44" fmla="*/ 102649 w 71"/>
                  <a:gd name="T45" fmla="*/ 111203 h 99"/>
                  <a:gd name="T46" fmla="*/ 85541 w 71"/>
                  <a:gd name="T47" fmla="*/ 136865 h 99"/>
                  <a:gd name="T48" fmla="*/ 111203 w 71"/>
                  <a:gd name="T49" fmla="*/ 171082 h 99"/>
                  <a:gd name="T50" fmla="*/ 136866 w 71"/>
                  <a:gd name="T51" fmla="*/ 145420 h 99"/>
                  <a:gd name="T52" fmla="*/ 205298 w 71"/>
                  <a:gd name="T53" fmla="*/ 102649 h 99"/>
                  <a:gd name="T54" fmla="*/ 256623 w 71"/>
                  <a:gd name="T55" fmla="*/ 34216 h 99"/>
                  <a:gd name="T56" fmla="*/ 333610 w 71"/>
                  <a:gd name="T57" fmla="*/ 0 h 99"/>
                  <a:gd name="T58" fmla="*/ 359272 w 71"/>
                  <a:gd name="T59" fmla="*/ 51325 h 99"/>
                  <a:gd name="T60" fmla="*/ 402043 w 71"/>
                  <a:gd name="T61" fmla="*/ 136865 h 99"/>
                  <a:gd name="T62" fmla="*/ 496138 w 71"/>
                  <a:gd name="T63" fmla="*/ 145420 h 99"/>
                  <a:gd name="T64" fmla="*/ 487584 w 71"/>
                  <a:gd name="T65" fmla="*/ 153974 h 99"/>
                  <a:gd name="T66" fmla="*/ 453367 w 71"/>
                  <a:gd name="T67" fmla="*/ 205298 h 99"/>
                  <a:gd name="T68" fmla="*/ 573125 w 71"/>
                  <a:gd name="T69" fmla="*/ 282285 h 99"/>
                  <a:gd name="T70" fmla="*/ 607341 w 71"/>
                  <a:gd name="T71" fmla="*/ 846855 h 99"/>
                  <a:gd name="T72" fmla="*/ 607341 w 71"/>
                  <a:gd name="T73" fmla="*/ 846855 h 9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71"/>
                  <a:gd name="T112" fmla="*/ 0 h 99"/>
                  <a:gd name="T113" fmla="*/ 71 w 71"/>
                  <a:gd name="T114" fmla="*/ 99 h 9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71" h="99">
                    <a:moveTo>
                      <a:pt x="63" y="36"/>
                    </a:moveTo>
                    <a:lnTo>
                      <a:pt x="60" y="43"/>
                    </a:lnTo>
                    <a:lnTo>
                      <a:pt x="54" y="47"/>
                    </a:lnTo>
                    <a:lnTo>
                      <a:pt x="49" y="48"/>
                    </a:lnTo>
                    <a:lnTo>
                      <a:pt x="44" y="51"/>
                    </a:lnTo>
                    <a:lnTo>
                      <a:pt x="43" y="57"/>
                    </a:lnTo>
                    <a:lnTo>
                      <a:pt x="47" y="61"/>
                    </a:lnTo>
                    <a:lnTo>
                      <a:pt x="47" y="62"/>
                    </a:lnTo>
                    <a:lnTo>
                      <a:pt x="44" y="62"/>
                    </a:lnTo>
                    <a:lnTo>
                      <a:pt x="42" y="64"/>
                    </a:lnTo>
                    <a:lnTo>
                      <a:pt x="42" y="67"/>
                    </a:lnTo>
                    <a:lnTo>
                      <a:pt x="38" y="70"/>
                    </a:lnTo>
                    <a:lnTo>
                      <a:pt x="35" y="71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6" y="96"/>
                    </a:lnTo>
                    <a:lnTo>
                      <a:pt x="25" y="95"/>
                    </a:lnTo>
                    <a:lnTo>
                      <a:pt x="22" y="92"/>
                    </a:lnTo>
                    <a:lnTo>
                      <a:pt x="12" y="93"/>
                    </a:lnTo>
                    <a:lnTo>
                      <a:pt x="8" y="92"/>
                    </a:lnTo>
                    <a:lnTo>
                      <a:pt x="4" y="90"/>
                    </a:lnTo>
                    <a:lnTo>
                      <a:pt x="2" y="87"/>
                    </a:lnTo>
                    <a:lnTo>
                      <a:pt x="6" y="82"/>
                    </a:lnTo>
                    <a:lnTo>
                      <a:pt x="8" y="76"/>
                    </a:lnTo>
                    <a:lnTo>
                      <a:pt x="8" y="71"/>
                    </a:lnTo>
                    <a:lnTo>
                      <a:pt x="5" y="66"/>
                    </a:lnTo>
                    <a:lnTo>
                      <a:pt x="1" y="63"/>
                    </a:lnTo>
                    <a:lnTo>
                      <a:pt x="1" y="59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10" y="51"/>
                    </a:lnTo>
                    <a:lnTo>
                      <a:pt x="10" y="47"/>
                    </a:lnTo>
                    <a:lnTo>
                      <a:pt x="2" y="39"/>
                    </a:lnTo>
                    <a:lnTo>
                      <a:pt x="6" y="35"/>
                    </a:lnTo>
                    <a:lnTo>
                      <a:pt x="3" y="32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4" y="17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12" y="13"/>
                    </a:lnTo>
                    <a:lnTo>
                      <a:pt x="12" y="15"/>
                    </a:lnTo>
                    <a:lnTo>
                      <a:pt x="10" y="16"/>
                    </a:lnTo>
                    <a:lnTo>
                      <a:pt x="10" y="17"/>
                    </a:lnTo>
                    <a:lnTo>
                      <a:pt x="13" y="20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20" y="13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0" y="4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1" y="1"/>
                    </a:lnTo>
                    <a:lnTo>
                      <a:pt x="42" y="6"/>
                    </a:lnTo>
                    <a:lnTo>
                      <a:pt x="47" y="14"/>
                    </a:lnTo>
                    <a:lnTo>
                      <a:pt x="47" y="16"/>
                    </a:lnTo>
                    <a:lnTo>
                      <a:pt x="48" y="17"/>
                    </a:lnTo>
                    <a:lnTo>
                      <a:pt x="58" y="17"/>
                    </a:lnTo>
                    <a:lnTo>
                      <a:pt x="57" y="18"/>
                    </a:lnTo>
                    <a:lnTo>
                      <a:pt x="53" y="21"/>
                    </a:lnTo>
                    <a:lnTo>
                      <a:pt x="53" y="24"/>
                    </a:lnTo>
                    <a:lnTo>
                      <a:pt x="58" y="26"/>
                    </a:lnTo>
                    <a:lnTo>
                      <a:pt x="67" y="33"/>
                    </a:lnTo>
                    <a:lnTo>
                      <a:pt x="63" y="36"/>
                    </a:lnTo>
                    <a:moveTo>
                      <a:pt x="71" y="99"/>
                    </a:moveTo>
                    <a:lnTo>
                      <a:pt x="71" y="99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5191788" y="2150340"/>
                <a:ext cx="367826" cy="727098"/>
              </a:xfrm>
              <a:custGeom>
                <a:avLst/>
                <a:gdLst>
                  <a:gd name="T0" fmla="*/ 316501 w 43"/>
                  <a:gd name="T1" fmla="*/ 581678 h 85"/>
                  <a:gd name="T2" fmla="*/ 256623 w 43"/>
                  <a:gd name="T3" fmla="*/ 641557 h 85"/>
                  <a:gd name="T4" fmla="*/ 188190 w 43"/>
                  <a:gd name="T5" fmla="*/ 650111 h 85"/>
                  <a:gd name="T6" fmla="*/ 136866 w 43"/>
                  <a:gd name="T7" fmla="*/ 684328 h 85"/>
                  <a:gd name="T8" fmla="*/ 102649 w 43"/>
                  <a:gd name="T9" fmla="*/ 684328 h 85"/>
                  <a:gd name="T10" fmla="*/ 59879 w 43"/>
                  <a:gd name="T11" fmla="*/ 727098 h 85"/>
                  <a:gd name="T12" fmla="*/ 34216 w 43"/>
                  <a:gd name="T13" fmla="*/ 727098 h 85"/>
                  <a:gd name="T14" fmla="*/ 8554 w 43"/>
                  <a:gd name="T15" fmla="*/ 692882 h 85"/>
                  <a:gd name="T16" fmla="*/ 17108 w 43"/>
                  <a:gd name="T17" fmla="*/ 633003 h 85"/>
                  <a:gd name="T18" fmla="*/ 17108 w 43"/>
                  <a:gd name="T19" fmla="*/ 573124 h 85"/>
                  <a:gd name="T20" fmla="*/ 8554 w 43"/>
                  <a:gd name="T21" fmla="*/ 513246 h 85"/>
                  <a:gd name="T22" fmla="*/ 0 w 43"/>
                  <a:gd name="T23" fmla="*/ 461921 h 85"/>
                  <a:gd name="T24" fmla="*/ 25662 w 43"/>
                  <a:gd name="T25" fmla="*/ 427705 h 85"/>
                  <a:gd name="T26" fmla="*/ 42770 w 43"/>
                  <a:gd name="T27" fmla="*/ 376380 h 85"/>
                  <a:gd name="T28" fmla="*/ 25662 w 43"/>
                  <a:gd name="T29" fmla="*/ 333610 h 85"/>
                  <a:gd name="T30" fmla="*/ 25662 w 43"/>
                  <a:gd name="T31" fmla="*/ 299393 h 85"/>
                  <a:gd name="T32" fmla="*/ 51325 w 43"/>
                  <a:gd name="T33" fmla="*/ 256623 h 85"/>
                  <a:gd name="T34" fmla="*/ 51325 w 43"/>
                  <a:gd name="T35" fmla="*/ 213852 h 85"/>
                  <a:gd name="T36" fmla="*/ 68433 w 43"/>
                  <a:gd name="T37" fmla="*/ 188190 h 85"/>
                  <a:gd name="T38" fmla="*/ 76987 w 43"/>
                  <a:gd name="T39" fmla="*/ 162528 h 85"/>
                  <a:gd name="T40" fmla="*/ 85541 w 43"/>
                  <a:gd name="T41" fmla="*/ 145420 h 85"/>
                  <a:gd name="T42" fmla="*/ 111203 w 43"/>
                  <a:gd name="T43" fmla="*/ 119757 h 85"/>
                  <a:gd name="T44" fmla="*/ 145420 w 43"/>
                  <a:gd name="T45" fmla="*/ 68433 h 85"/>
                  <a:gd name="T46" fmla="*/ 179636 w 43"/>
                  <a:gd name="T47" fmla="*/ 42770 h 85"/>
                  <a:gd name="T48" fmla="*/ 248069 w 43"/>
                  <a:gd name="T49" fmla="*/ 42770 h 85"/>
                  <a:gd name="T50" fmla="*/ 307947 w 43"/>
                  <a:gd name="T51" fmla="*/ 0 h 85"/>
                  <a:gd name="T52" fmla="*/ 333610 w 43"/>
                  <a:gd name="T53" fmla="*/ 25662 h 85"/>
                  <a:gd name="T54" fmla="*/ 299393 w 43"/>
                  <a:gd name="T55" fmla="*/ 59879 h 85"/>
                  <a:gd name="T56" fmla="*/ 367826 w 43"/>
                  <a:gd name="T57" fmla="*/ 128311 h 85"/>
                  <a:gd name="T58" fmla="*/ 367826 w 43"/>
                  <a:gd name="T59" fmla="*/ 162528 h 85"/>
                  <a:gd name="T60" fmla="*/ 350718 w 43"/>
                  <a:gd name="T61" fmla="*/ 188190 h 85"/>
                  <a:gd name="T62" fmla="*/ 316501 w 43"/>
                  <a:gd name="T63" fmla="*/ 205298 h 85"/>
                  <a:gd name="T64" fmla="*/ 290839 w 43"/>
                  <a:gd name="T65" fmla="*/ 230961 h 85"/>
                  <a:gd name="T66" fmla="*/ 290839 w 43"/>
                  <a:gd name="T67" fmla="*/ 265177 h 85"/>
                  <a:gd name="T68" fmla="*/ 325056 w 43"/>
                  <a:gd name="T69" fmla="*/ 290839 h 85"/>
                  <a:gd name="T70" fmla="*/ 350718 w 43"/>
                  <a:gd name="T71" fmla="*/ 333610 h 85"/>
                  <a:gd name="T72" fmla="*/ 350718 w 43"/>
                  <a:gd name="T73" fmla="*/ 376380 h 85"/>
                  <a:gd name="T74" fmla="*/ 333610 w 43"/>
                  <a:gd name="T75" fmla="*/ 427705 h 85"/>
                  <a:gd name="T76" fmla="*/ 299393 w 43"/>
                  <a:gd name="T77" fmla="*/ 470475 h 85"/>
                  <a:gd name="T78" fmla="*/ 299393 w 43"/>
                  <a:gd name="T79" fmla="*/ 470475 h 85"/>
                  <a:gd name="T80" fmla="*/ 316501 w 43"/>
                  <a:gd name="T81" fmla="*/ 496137 h 85"/>
                  <a:gd name="T82" fmla="*/ 333610 w 43"/>
                  <a:gd name="T83" fmla="*/ 513246 h 85"/>
                  <a:gd name="T84" fmla="*/ 325056 w 43"/>
                  <a:gd name="T85" fmla="*/ 556016 h 85"/>
                  <a:gd name="T86" fmla="*/ 316501 w 43"/>
                  <a:gd name="T87" fmla="*/ 581678 h 8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3"/>
                  <a:gd name="T133" fmla="*/ 0 h 85"/>
                  <a:gd name="T134" fmla="*/ 43 w 43"/>
                  <a:gd name="T135" fmla="*/ 85 h 8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3" h="85">
                    <a:moveTo>
                      <a:pt x="37" y="68"/>
                    </a:moveTo>
                    <a:lnTo>
                      <a:pt x="30" y="75"/>
                    </a:lnTo>
                    <a:lnTo>
                      <a:pt x="22" y="76"/>
                    </a:lnTo>
                    <a:lnTo>
                      <a:pt x="16" y="80"/>
                    </a:lnTo>
                    <a:lnTo>
                      <a:pt x="12" y="80"/>
                    </a:lnTo>
                    <a:lnTo>
                      <a:pt x="7" y="85"/>
                    </a:lnTo>
                    <a:lnTo>
                      <a:pt x="4" y="85"/>
                    </a:lnTo>
                    <a:lnTo>
                      <a:pt x="1" y="81"/>
                    </a:lnTo>
                    <a:lnTo>
                      <a:pt x="2" y="74"/>
                    </a:lnTo>
                    <a:lnTo>
                      <a:pt x="2" y="67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3" y="50"/>
                    </a:lnTo>
                    <a:lnTo>
                      <a:pt x="5" y="44"/>
                    </a:lnTo>
                    <a:lnTo>
                      <a:pt x="3" y="39"/>
                    </a:lnTo>
                    <a:lnTo>
                      <a:pt x="3" y="35"/>
                    </a:lnTo>
                    <a:lnTo>
                      <a:pt x="6" y="30"/>
                    </a:lnTo>
                    <a:lnTo>
                      <a:pt x="6" y="25"/>
                    </a:lnTo>
                    <a:lnTo>
                      <a:pt x="8" y="22"/>
                    </a:lnTo>
                    <a:lnTo>
                      <a:pt x="9" y="19"/>
                    </a:lnTo>
                    <a:lnTo>
                      <a:pt x="10" y="17"/>
                    </a:lnTo>
                    <a:lnTo>
                      <a:pt x="13" y="14"/>
                    </a:lnTo>
                    <a:lnTo>
                      <a:pt x="17" y="8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6" y="0"/>
                    </a:lnTo>
                    <a:lnTo>
                      <a:pt x="39" y="3"/>
                    </a:lnTo>
                    <a:lnTo>
                      <a:pt x="35" y="7"/>
                    </a:lnTo>
                    <a:lnTo>
                      <a:pt x="43" y="15"/>
                    </a:lnTo>
                    <a:lnTo>
                      <a:pt x="43" y="19"/>
                    </a:lnTo>
                    <a:lnTo>
                      <a:pt x="41" y="22"/>
                    </a:lnTo>
                    <a:lnTo>
                      <a:pt x="37" y="24"/>
                    </a:lnTo>
                    <a:lnTo>
                      <a:pt x="34" y="27"/>
                    </a:lnTo>
                    <a:lnTo>
                      <a:pt x="34" y="31"/>
                    </a:lnTo>
                    <a:lnTo>
                      <a:pt x="38" y="34"/>
                    </a:lnTo>
                    <a:lnTo>
                      <a:pt x="41" y="39"/>
                    </a:lnTo>
                    <a:lnTo>
                      <a:pt x="41" y="44"/>
                    </a:lnTo>
                    <a:lnTo>
                      <a:pt x="39" y="50"/>
                    </a:lnTo>
                    <a:lnTo>
                      <a:pt x="35" y="55"/>
                    </a:lnTo>
                    <a:lnTo>
                      <a:pt x="37" y="58"/>
                    </a:lnTo>
                    <a:lnTo>
                      <a:pt x="39" y="60"/>
                    </a:lnTo>
                    <a:lnTo>
                      <a:pt x="38" y="65"/>
                    </a:lnTo>
                    <a:lnTo>
                      <a:pt x="37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2"/>
              <p:cNvSpPr/>
              <p:nvPr/>
            </p:nvSpPr>
            <p:spPr bwMode="auto">
              <a:xfrm>
                <a:off x="5226003" y="2646478"/>
                <a:ext cx="590232" cy="581678"/>
              </a:xfrm>
              <a:custGeom>
                <a:avLst/>
                <a:gdLst>
                  <a:gd name="T0" fmla="*/ 504691 w 69"/>
                  <a:gd name="T1" fmla="*/ 265177 h 68"/>
                  <a:gd name="T2" fmla="*/ 504691 w 69"/>
                  <a:gd name="T3" fmla="*/ 290839 h 68"/>
                  <a:gd name="T4" fmla="*/ 504691 w 69"/>
                  <a:gd name="T5" fmla="*/ 342164 h 68"/>
                  <a:gd name="T6" fmla="*/ 453367 w 69"/>
                  <a:gd name="T7" fmla="*/ 384934 h 68"/>
                  <a:gd name="T8" fmla="*/ 461921 w 69"/>
                  <a:gd name="T9" fmla="*/ 410596 h 68"/>
                  <a:gd name="T10" fmla="*/ 470475 w 69"/>
                  <a:gd name="T11" fmla="*/ 419150 h 68"/>
                  <a:gd name="T12" fmla="*/ 487583 w 69"/>
                  <a:gd name="T13" fmla="*/ 436258 h 68"/>
                  <a:gd name="T14" fmla="*/ 487583 w 69"/>
                  <a:gd name="T15" fmla="*/ 461921 h 68"/>
                  <a:gd name="T16" fmla="*/ 504691 w 69"/>
                  <a:gd name="T17" fmla="*/ 470475 h 68"/>
                  <a:gd name="T18" fmla="*/ 521799 w 69"/>
                  <a:gd name="T19" fmla="*/ 461921 h 68"/>
                  <a:gd name="T20" fmla="*/ 538907 w 69"/>
                  <a:gd name="T21" fmla="*/ 461921 h 68"/>
                  <a:gd name="T22" fmla="*/ 556016 w 69"/>
                  <a:gd name="T23" fmla="*/ 504691 h 68"/>
                  <a:gd name="T24" fmla="*/ 556016 w 69"/>
                  <a:gd name="T25" fmla="*/ 530353 h 68"/>
                  <a:gd name="T26" fmla="*/ 547462 w 69"/>
                  <a:gd name="T27" fmla="*/ 547462 h 68"/>
                  <a:gd name="T28" fmla="*/ 513245 w 69"/>
                  <a:gd name="T29" fmla="*/ 564570 h 68"/>
                  <a:gd name="T30" fmla="*/ 504691 w 69"/>
                  <a:gd name="T31" fmla="*/ 581678 h 68"/>
                  <a:gd name="T32" fmla="*/ 461921 w 69"/>
                  <a:gd name="T33" fmla="*/ 581678 h 68"/>
                  <a:gd name="T34" fmla="*/ 419150 w 69"/>
                  <a:gd name="T35" fmla="*/ 556016 h 68"/>
                  <a:gd name="T36" fmla="*/ 367826 w 69"/>
                  <a:gd name="T37" fmla="*/ 556016 h 68"/>
                  <a:gd name="T38" fmla="*/ 342163 w 69"/>
                  <a:gd name="T39" fmla="*/ 538907 h 68"/>
                  <a:gd name="T40" fmla="*/ 333609 w 69"/>
                  <a:gd name="T41" fmla="*/ 513245 h 68"/>
                  <a:gd name="T42" fmla="*/ 290839 w 69"/>
                  <a:gd name="T43" fmla="*/ 487583 h 68"/>
                  <a:gd name="T44" fmla="*/ 171082 w 69"/>
                  <a:gd name="T45" fmla="*/ 487583 h 68"/>
                  <a:gd name="T46" fmla="*/ 111203 w 69"/>
                  <a:gd name="T47" fmla="*/ 470475 h 68"/>
                  <a:gd name="T48" fmla="*/ 59879 w 69"/>
                  <a:gd name="T49" fmla="*/ 419150 h 68"/>
                  <a:gd name="T50" fmla="*/ 59879 w 69"/>
                  <a:gd name="T51" fmla="*/ 402042 h 68"/>
                  <a:gd name="T52" fmla="*/ 59879 w 69"/>
                  <a:gd name="T53" fmla="*/ 376380 h 68"/>
                  <a:gd name="T54" fmla="*/ 34216 w 69"/>
                  <a:gd name="T55" fmla="*/ 342164 h 68"/>
                  <a:gd name="T56" fmla="*/ 0 w 69"/>
                  <a:gd name="T57" fmla="*/ 282285 h 68"/>
                  <a:gd name="T58" fmla="*/ 8554 w 69"/>
                  <a:gd name="T59" fmla="*/ 239514 h 68"/>
                  <a:gd name="T60" fmla="*/ 0 w 69"/>
                  <a:gd name="T61" fmla="*/ 230960 h 68"/>
                  <a:gd name="T62" fmla="*/ 25662 w 69"/>
                  <a:gd name="T63" fmla="*/ 230960 h 68"/>
                  <a:gd name="T64" fmla="*/ 68433 w 69"/>
                  <a:gd name="T65" fmla="*/ 188190 h 68"/>
                  <a:gd name="T66" fmla="*/ 102649 w 69"/>
                  <a:gd name="T67" fmla="*/ 188190 h 68"/>
                  <a:gd name="T68" fmla="*/ 153974 w 69"/>
                  <a:gd name="T69" fmla="*/ 153974 h 68"/>
                  <a:gd name="T70" fmla="*/ 222406 w 69"/>
                  <a:gd name="T71" fmla="*/ 145420 h 68"/>
                  <a:gd name="T72" fmla="*/ 282285 w 69"/>
                  <a:gd name="T73" fmla="*/ 85541 h 68"/>
                  <a:gd name="T74" fmla="*/ 290839 w 69"/>
                  <a:gd name="T75" fmla="*/ 59879 h 68"/>
                  <a:gd name="T76" fmla="*/ 299393 w 69"/>
                  <a:gd name="T77" fmla="*/ 17108 h 68"/>
                  <a:gd name="T78" fmla="*/ 282285 w 69"/>
                  <a:gd name="T79" fmla="*/ 0 h 68"/>
                  <a:gd name="T80" fmla="*/ 316501 w 69"/>
                  <a:gd name="T81" fmla="*/ 17108 h 68"/>
                  <a:gd name="T82" fmla="*/ 350718 w 69"/>
                  <a:gd name="T83" fmla="*/ 25662 h 68"/>
                  <a:gd name="T84" fmla="*/ 436258 w 69"/>
                  <a:gd name="T85" fmla="*/ 17108 h 68"/>
                  <a:gd name="T86" fmla="*/ 461921 w 69"/>
                  <a:gd name="T87" fmla="*/ 42770 h 68"/>
                  <a:gd name="T88" fmla="*/ 470475 w 69"/>
                  <a:gd name="T89" fmla="*/ 51325 h 68"/>
                  <a:gd name="T90" fmla="*/ 461921 w 69"/>
                  <a:gd name="T91" fmla="*/ 8554 h 68"/>
                  <a:gd name="T92" fmla="*/ 470475 w 69"/>
                  <a:gd name="T93" fmla="*/ 68433 h 68"/>
                  <a:gd name="T94" fmla="*/ 470475 w 69"/>
                  <a:gd name="T95" fmla="*/ 94095 h 68"/>
                  <a:gd name="T96" fmla="*/ 444812 w 69"/>
                  <a:gd name="T97" fmla="*/ 119757 h 68"/>
                  <a:gd name="T98" fmla="*/ 427704 w 69"/>
                  <a:gd name="T99" fmla="*/ 145420 h 68"/>
                  <a:gd name="T100" fmla="*/ 496137 w 69"/>
                  <a:gd name="T101" fmla="*/ 213852 h 68"/>
                  <a:gd name="T102" fmla="*/ 530353 w 69"/>
                  <a:gd name="T103" fmla="*/ 213852 h 68"/>
                  <a:gd name="T104" fmla="*/ 538907 w 69"/>
                  <a:gd name="T105" fmla="*/ 205298 h 68"/>
                  <a:gd name="T106" fmla="*/ 547462 w 69"/>
                  <a:gd name="T107" fmla="*/ 205298 h 68"/>
                  <a:gd name="T108" fmla="*/ 547462 w 69"/>
                  <a:gd name="T109" fmla="*/ 213852 h 68"/>
                  <a:gd name="T110" fmla="*/ 590232 w 69"/>
                  <a:gd name="T111" fmla="*/ 248069 h 68"/>
                  <a:gd name="T112" fmla="*/ 573124 w 69"/>
                  <a:gd name="T113" fmla="*/ 307947 h 68"/>
                  <a:gd name="T114" fmla="*/ 556016 w 69"/>
                  <a:gd name="T115" fmla="*/ 307947 h 68"/>
                  <a:gd name="T116" fmla="*/ 521799 w 69"/>
                  <a:gd name="T117" fmla="*/ 265177 h 68"/>
                  <a:gd name="T118" fmla="*/ 504691 w 69"/>
                  <a:gd name="T119" fmla="*/ 265177 h 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9"/>
                  <a:gd name="T181" fmla="*/ 0 h 68"/>
                  <a:gd name="T182" fmla="*/ 69 w 69"/>
                  <a:gd name="T183" fmla="*/ 68 h 6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9" h="68">
                    <a:moveTo>
                      <a:pt x="59" y="31"/>
                    </a:moveTo>
                    <a:lnTo>
                      <a:pt x="59" y="34"/>
                    </a:lnTo>
                    <a:lnTo>
                      <a:pt x="59" y="40"/>
                    </a:lnTo>
                    <a:lnTo>
                      <a:pt x="53" y="45"/>
                    </a:lnTo>
                    <a:lnTo>
                      <a:pt x="54" y="48"/>
                    </a:lnTo>
                    <a:lnTo>
                      <a:pt x="55" y="49"/>
                    </a:lnTo>
                    <a:lnTo>
                      <a:pt x="57" y="51"/>
                    </a:lnTo>
                    <a:lnTo>
                      <a:pt x="57" y="54"/>
                    </a:lnTo>
                    <a:lnTo>
                      <a:pt x="59" y="55"/>
                    </a:lnTo>
                    <a:lnTo>
                      <a:pt x="61" y="54"/>
                    </a:lnTo>
                    <a:lnTo>
                      <a:pt x="63" y="54"/>
                    </a:lnTo>
                    <a:lnTo>
                      <a:pt x="65" y="59"/>
                    </a:lnTo>
                    <a:lnTo>
                      <a:pt x="65" y="62"/>
                    </a:lnTo>
                    <a:lnTo>
                      <a:pt x="64" y="64"/>
                    </a:lnTo>
                    <a:lnTo>
                      <a:pt x="60" y="66"/>
                    </a:lnTo>
                    <a:lnTo>
                      <a:pt x="59" y="68"/>
                    </a:lnTo>
                    <a:lnTo>
                      <a:pt x="54" y="68"/>
                    </a:lnTo>
                    <a:lnTo>
                      <a:pt x="49" y="65"/>
                    </a:lnTo>
                    <a:lnTo>
                      <a:pt x="43" y="65"/>
                    </a:lnTo>
                    <a:lnTo>
                      <a:pt x="40" y="63"/>
                    </a:lnTo>
                    <a:lnTo>
                      <a:pt x="39" y="60"/>
                    </a:lnTo>
                    <a:lnTo>
                      <a:pt x="34" y="57"/>
                    </a:lnTo>
                    <a:lnTo>
                      <a:pt x="20" y="57"/>
                    </a:lnTo>
                    <a:lnTo>
                      <a:pt x="13" y="55"/>
                    </a:lnTo>
                    <a:lnTo>
                      <a:pt x="7" y="49"/>
                    </a:lnTo>
                    <a:lnTo>
                      <a:pt x="7" y="47"/>
                    </a:lnTo>
                    <a:lnTo>
                      <a:pt x="7" y="44"/>
                    </a:lnTo>
                    <a:lnTo>
                      <a:pt x="4" y="40"/>
                    </a:lnTo>
                    <a:lnTo>
                      <a:pt x="0" y="33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8" y="18"/>
                    </a:lnTo>
                    <a:lnTo>
                      <a:pt x="26" y="17"/>
                    </a:lnTo>
                    <a:lnTo>
                      <a:pt x="33" y="10"/>
                    </a:lnTo>
                    <a:lnTo>
                      <a:pt x="34" y="7"/>
                    </a:lnTo>
                    <a:lnTo>
                      <a:pt x="35" y="2"/>
                    </a:lnTo>
                    <a:lnTo>
                      <a:pt x="33" y="0"/>
                    </a:lnTo>
                    <a:lnTo>
                      <a:pt x="37" y="2"/>
                    </a:lnTo>
                    <a:lnTo>
                      <a:pt x="41" y="3"/>
                    </a:lnTo>
                    <a:lnTo>
                      <a:pt x="51" y="2"/>
                    </a:lnTo>
                    <a:lnTo>
                      <a:pt x="54" y="5"/>
                    </a:lnTo>
                    <a:lnTo>
                      <a:pt x="55" y="6"/>
                    </a:lnTo>
                    <a:lnTo>
                      <a:pt x="54" y="1"/>
                    </a:lnTo>
                    <a:lnTo>
                      <a:pt x="55" y="8"/>
                    </a:lnTo>
                    <a:lnTo>
                      <a:pt x="55" y="11"/>
                    </a:lnTo>
                    <a:lnTo>
                      <a:pt x="52" y="14"/>
                    </a:lnTo>
                    <a:lnTo>
                      <a:pt x="50" y="17"/>
                    </a:lnTo>
                    <a:lnTo>
                      <a:pt x="58" y="25"/>
                    </a:lnTo>
                    <a:lnTo>
                      <a:pt x="62" y="25"/>
                    </a:lnTo>
                    <a:lnTo>
                      <a:pt x="63" y="24"/>
                    </a:lnTo>
                    <a:lnTo>
                      <a:pt x="64" y="24"/>
                    </a:lnTo>
                    <a:lnTo>
                      <a:pt x="64" y="25"/>
                    </a:lnTo>
                    <a:lnTo>
                      <a:pt x="69" y="29"/>
                    </a:lnTo>
                    <a:lnTo>
                      <a:pt x="67" y="36"/>
                    </a:lnTo>
                    <a:lnTo>
                      <a:pt x="65" y="36"/>
                    </a:lnTo>
                    <a:lnTo>
                      <a:pt x="61" y="31"/>
                    </a:lnTo>
                    <a:lnTo>
                      <a:pt x="59" y="3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/>
              <p:nvPr/>
            </p:nvSpPr>
            <p:spPr bwMode="auto">
              <a:xfrm>
                <a:off x="5037814" y="3057074"/>
                <a:ext cx="795531" cy="496138"/>
              </a:xfrm>
              <a:custGeom>
                <a:avLst/>
                <a:gdLst>
                  <a:gd name="T0" fmla="*/ 752761 w 93"/>
                  <a:gd name="T1" fmla="*/ 367826 h 58"/>
                  <a:gd name="T2" fmla="*/ 633003 w 93"/>
                  <a:gd name="T3" fmla="*/ 453367 h 58"/>
                  <a:gd name="T4" fmla="*/ 573125 w 93"/>
                  <a:gd name="T5" fmla="*/ 487584 h 58"/>
                  <a:gd name="T6" fmla="*/ 513246 w 93"/>
                  <a:gd name="T7" fmla="*/ 444813 h 58"/>
                  <a:gd name="T8" fmla="*/ 479029 w 93"/>
                  <a:gd name="T9" fmla="*/ 453367 h 58"/>
                  <a:gd name="T10" fmla="*/ 444813 w 93"/>
                  <a:gd name="T11" fmla="*/ 427705 h 58"/>
                  <a:gd name="T12" fmla="*/ 402043 w 93"/>
                  <a:gd name="T13" fmla="*/ 436259 h 58"/>
                  <a:gd name="T14" fmla="*/ 273731 w 93"/>
                  <a:gd name="T15" fmla="*/ 376381 h 58"/>
                  <a:gd name="T16" fmla="*/ 205298 w 93"/>
                  <a:gd name="T17" fmla="*/ 367826 h 58"/>
                  <a:gd name="T18" fmla="*/ 222407 w 93"/>
                  <a:gd name="T19" fmla="*/ 393489 h 58"/>
                  <a:gd name="T20" fmla="*/ 205298 w 93"/>
                  <a:gd name="T21" fmla="*/ 427705 h 58"/>
                  <a:gd name="T22" fmla="*/ 128311 w 93"/>
                  <a:gd name="T23" fmla="*/ 453367 h 58"/>
                  <a:gd name="T24" fmla="*/ 102649 w 93"/>
                  <a:gd name="T25" fmla="*/ 496138 h 58"/>
                  <a:gd name="T26" fmla="*/ 59879 w 93"/>
                  <a:gd name="T27" fmla="*/ 453367 h 58"/>
                  <a:gd name="T28" fmla="*/ 0 w 93"/>
                  <a:gd name="T29" fmla="*/ 402043 h 58"/>
                  <a:gd name="T30" fmla="*/ 8554 w 93"/>
                  <a:gd name="T31" fmla="*/ 367826 h 58"/>
                  <a:gd name="T32" fmla="*/ 0 w 93"/>
                  <a:gd name="T33" fmla="*/ 342164 h 58"/>
                  <a:gd name="T34" fmla="*/ 34216 w 93"/>
                  <a:gd name="T35" fmla="*/ 316502 h 58"/>
                  <a:gd name="T36" fmla="*/ 171082 w 93"/>
                  <a:gd name="T37" fmla="*/ 273731 h 58"/>
                  <a:gd name="T38" fmla="*/ 188190 w 93"/>
                  <a:gd name="T39" fmla="*/ 239515 h 58"/>
                  <a:gd name="T40" fmla="*/ 111203 w 93"/>
                  <a:gd name="T41" fmla="*/ 171082 h 58"/>
                  <a:gd name="T42" fmla="*/ 102649 w 93"/>
                  <a:gd name="T43" fmla="*/ 102649 h 58"/>
                  <a:gd name="T44" fmla="*/ 153974 w 93"/>
                  <a:gd name="T45" fmla="*/ 68433 h 58"/>
                  <a:gd name="T46" fmla="*/ 136866 w 93"/>
                  <a:gd name="T47" fmla="*/ 25662 h 58"/>
                  <a:gd name="T48" fmla="*/ 111203 w 93"/>
                  <a:gd name="T49" fmla="*/ 0 h 58"/>
                  <a:gd name="T50" fmla="*/ 299393 w 93"/>
                  <a:gd name="T51" fmla="*/ 59879 h 58"/>
                  <a:gd name="T52" fmla="*/ 479029 w 93"/>
                  <a:gd name="T53" fmla="*/ 76987 h 58"/>
                  <a:gd name="T54" fmla="*/ 530354 w 93"/>
                  <a:gd name="T55" fmla="*/ 128312 h 58"/>
                  <a:gd name="T56" fmla="*/ 607341 w 93"/>
                  <a:gd name="T57" fmla="*/ 145420 h 58"/>
                  <a:gd name="T58" fmla="*/ 692882 w 93"/>
                  <a:gd name="T59" fmla="*/ 171082 h 58"/>
                  <a:gd name="T60" fmla="*/ 709990 w 93"/>
                  <a:gd name="T61" fmla="*/ 196744 h 58"/>
                  <a:gd name="T62" fmla="*/ 752761 w 93"/>
                  <a:gd name="T63" fmla="*/ 222407 h 58"/>
                  <a:gd name="T64" fmla="*/ 735652 w 93"/>
                  <a:gd name="T65" fmla="*/ 248069 h 58"/>
                  <a:gd name="T66" fmla="*/ 769869 w 93"/>
                  <a:gd name="T67" fmla="*/ 307948 h 58"/>
                  <a:gd name="T68" fmla="*/ 778423 w 93"/>
                  <a:gd name="T69" fmla="*/ 342164 h 58"/>
                  <a:gd name="T70" fmla="*/ 795531 w 93"/>
                  <a:gd name="T71" fmla="*/ 359272 h 5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3"/>
                  <a:gd name="T109" fmla="*/ 0 h 58"/>
                  <a:gd name="T110" fmla="*/ 93 w 93"/>
                  <a:gd name="T111" fmla="*/ 58 h 5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3" h="58">
                    <a:moveTo>
                      <a:pt x="93" y="42"/>
                    </a:moveTo>
                    <a:lnTo>
                      <a:pt x="88" y="43"/>
                    </a:lnTo>
                    <a:lnTo>
                      <a:pt x="80" y="48"/>
                    </a:lnTo>
                    <a:lnTo>
                      <a:pt x="74" y="53"/>
                    </a:lnTo>
                    <a:lnTo>
                      <a:pt x="71" y="53"/>
                    </a:lnTo>
                    <a:lnTo>
                      <a:pt x="67" y="57"/>
                    </a:lnTo>
                    <a:lnTo>
                      <a:pt x="63" y="53"/>
                    </a:lnTo>
                    <a:lnTo>
                      <a:pt x="60" y="52"/>
                    </a:lnTo>
                    <a:lnTo>
                      <a:pt x="58" y="50"/>
                    </a:lnTo>
                    <a:lnTo>
                      <a:pt x="56" y="53"/>
                    </a:lnTo>
                    <a:lnTo>
                      <a:pt x="54" y="52"/>
                    </a:lnTo>
                    <a:lnTo>
                      <a:pt x="52" y="50"/>
                    </a:lnTo>
                    <a:lnTo>
                      <a:pt x="51" y="51"/>
                    </a:lnTo>
                    <a:lnTo>
                      <a:pt x="47" y="51"/>
                    </a:lnTo>
                    <a:lnTo>
                      <a:pt x="35" y="44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4" y="43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6" y="48"/>
                    </a:lnTo>
                    <a:lnTo>
                      <a:pt x="24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4" y="55"/>
                    </a:lnTo>
                    <a:lnTo>
                      <a:pt x="12" y="58"/>
                    </a:lnTo>
                    <a:lnTo>
                      <a:pt x="10" y="58"/>
                    </a:lnTo>
                    <a:lnTo>
                      <a:pt x="7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3"/>
                    </a:lnTo>
                    <a:lnTo>
                      <a:pt x="2" y="41"/>
                    </a:lnTo>
                    <a:lnTo>
                      <a:pt x="0" y="40"/>
                    </a:lnTo>
                    <a:lnTo>
                      <a:pt x="1" y="38"/>
                    </a:lnTo>
                    <a:lnTo>
                      <a:pt x="4" y="37"/>
                    </a:lnTo>
                    <a:lnTo>
                      <a:pt x="13" y="37"/>
                    </a:lnTo>
                    <a:lnTo>
                      <a:pt x="20" y="32"/>
                    </a:lnTo>
                    <a:lnTo>
                      <a:pt x="22" y="31"/>
                    </a:lnTo>
                    <a:lnTo>
                      <a:pt x="22" y="28"/>
                    </a:lnTo>
                    <a:lnTo>
                      <a:pt x="17" y="23"/>
                    </a:lnTo>
                    <a:lnTo>
                      <a:pt x="13" y="20"/>
                    </a:lnTo>
                    <a:lnTo>
                      <a:pt x="12" y="19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6" y="3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29" y="1"/>
                    </a:lnTo>
                    <a:lnTo>
                      <a:pt x="35" y="7"/>
                    </a:lnTo>
                    <a:lnTo>
                      <a:pt x="42" y="9"/>
                    </a:lnTo>
                    <a:lnTo>
                      <a:pt x="56" y="9"/>
                    </a:lnTo>
                    <a:lnTo>
                      <a:pt x="61" y="12"/>
                    </a:lnTo>
                    <a:lnTo>
                      <a:pt x="62" y="15"/>
                    </a:lnTo>
                    <a:lnTo>
                      <a:pt x="65" y="17"/>
                    </a:lnTo>
                    <a:lnTo>
                      <a:pt x="71" y="17"/>
                    </a:lnTo>
                    <a:lnTo>
                      <a:pt x="76" y="20"/>
                    </a:lnTo>
                    <a:lnTo>
                      <a:pt x="81" y="20"/>
                    </a:lnTo>
                    <a:lnTo>
                      <a:pt x="83" y="22"/>
                    </a:lnTo>
                    <a:lnTo>
                      <a:pt x="83" y="23"/>
                    </a:lnTo>
                    <a:lnTo>
                      <a:pt x="86" y="24"/>
                    </a:lnTo>
                    <a:lnTo>
                      <a:pt x="88" y="26"/>
                    </a:lnTo>
                    <a:lnTo>
                      <a:pt x="88" y="28"/>
                    </a:lnTo>
                    <a:lnTo>
                      <a:pt x="86" y="29"/>
                    </a:lnTo>
                    <a:lnTo>
                      <a:pt x="87" y="31"/>
                    </a:lnTo>
                    <a:lnTo>
                      <a:pt x="90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93" y="40"/>
                    </a:lnTo>
                    <a:lnTo>
                      <a:pt x="93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0" name="组合 25"/>
              <p:cNvGrpSpPr/>
              <p:nvPr/>
            </p:nvGrpSpPr>
            <p:grpSpPr bwMode="auto">
              <a:xfrm>
                <a:off x="5593829" y="2406963"/>
                <a:ext cx="829748" cy="1753589"/>
                <a:chOff x="5593829" y="2406963"/>
                <a:chExt cx="829748" cy="1753589"/>
              </a:xfrm>
              <a:grpFill/>
            </p:grpSpPr>
            <p:sp>
              <p:nvSpPr>
                <p:cNvPr id="54" name="Freeform 16"/>
                <p:cNvSpPr/>
                <p:nvPr/>
              </p:nvSpPr>
              <p:spPr bwMode="auto">
                <a:xfrm>
                  <a:off x="5867561" y="3578874"/>
                  <a:ext cx="444813" cy="581678"/>
                </a:xfrm>
                <a:custGeom>
                  <a:avLst/>
                  <a:gdLst>
                    <a:gd name="T0" fmla="*/ 444813 w 52"/>
                    <a:gd name="T1" fmla="*/ 102649 h 68"/>
                    <a:gd name="T2" fmla="*/ 410597 w 52"/>
                    <a:gd name="T3" fmla="*/ 145420 h 68"/>
                    <a:gd name="T4" fmla="*/ 410597 w 52"/>
                    <a:gd name="T5" fmla="*/ 171082 h 68"/>
                    <a:gd name="T6" fmla="*/ 393488 w 52"/>
                    <a:gd name="T7" fmla="*/ 188190 h 68"/>
                    <a:gd name="T8" fmla="*/ 350718 w 52"/>
                    <a:gd name="T9" fmla="*/ 179636 h 68"/>
                    <a:gd name="T10" fmla="*/ 402043 w 52"/>
                    <a:gd name="T11" fmla="*/ 230960 h 68"/>
                    <a:gd name="T12" fmla="*/ 359272 w 52"/>
                    <a:gd name="T13" fmla="*/ 273731 h 68"/>
                    <a:gd name="T14" fmla="*/ 359272 w 52"/>
                    <a:gd name="T15" fmla="*/ 307947 h 68"/>
                    <a:gd name="T16" fmla="*/ 384934 w 52"/>
                    <a:gd name="T17" fmla="*/ 333609 h 68"/>
                    <a:gd name="T18" fmla="*/ 384934 w 52"/>
                    <a:gd name="T19" fmla="*/ 342164 h 68"/>
                    <a:gd name="T20" fmla="*/ 342164 w 52"/>
                    <a:gd name="T21" fmla="*/ 342164 h 68"/>
                    <a:gd name="T22" fmla="*/ 350718 w 52"/>
                    <a:gd name="T23" fmla="*/ 359272 h 68"/>
                    <a:gd name="T24" fmla="*/ 316502 w 52"/>
                    <a:gd name="T25" fmla="*/ 384934 h 68"/>
                    <a:gd name="T26" fmla="*/ 307948 w 52"/>
                    <a:gd name="T27" fmla="*/ 419150 h 68"/>
                    <a:gd name="T28" fmla="*/ 282285 w 52"/>
                    <a:gd name="T29" fmla="*/ 444813 h 68"/>
                    <a:gd name="T30" fmla="*/ 248069 w 52"/>
                    <a:gd name="T31" fmla="*/ 444813 h 68"/>
                    <a:gd name="T32" fmla="*/ 248069 w 52"/>
                    <a:gd name="T33" fmla="*/ 461921 h 68"/>
                    <a:gd name="T34" fmla="*/ 256623 w 52"/>
                    <a:gd name="T35" fmla="*/ 470475 h 68"/>
                    <a:gd name="T36" fmla="*/ 256623 w 52"/>
                    <a:gd name="T37" fmla="*/ 479029 h 68"/>
                    <a:gd name="T38" fmla="*/ 230961 w 52"/>
                    <a:gd name="T39" fmla="*/ 479029 h 68"/>
                    <a:gd name="T40" fmla="*/ 188190 w 52"/>
                    <a:gd name="T41" fmla="*/ 530353 h 68"/>
                    <a:gd name="T42" fmla="*/ 188190 w 52"/>
                    <a:gd name="T43" fmla="*/ 547462 h 68"/>
                    <a:gd name="T44" fmla="*/ 136866 w 52"/>
                    <a:gd name="T45" fmla="*/ 581678 h 68"/>
                    <a:gd name="T46" fmla="*/ 136866 w 52"/>
                    <a:gd name="T47" fmla="*/ 581678 h 68"/>
                    <a:gd name="T48" fmla="*/ 136866 w 52"/>
                    <a:gd name="T49" fmla="*/ 556016 h 68"/>
                    <a:gd name="T50" fmla="*/ 59879 w 52"/>
                    <a:gd name="T51" fmla="*/ 453367 h 68"/>
                    <a:gd name="T52" fmla="*/ 8554 w 52"/>
                    <a:gd name="T53" fmla="*/ 453367 h 68"/>
                    <a:gd name="T54" fmla="*/ 0 w 52"/>
                    <a:gd name="T55" fmla="*/ 444813 h 68"/>
                    <a:gd name="T56" fmla="*/ 0 w 52"/>
                    <a:gd name="T57" fmla="*/ 402042 h 68"/>
                    <a:gd name="T58" fmla="*/ 8554 w 52"/>
                    <a:gd name="T59" fmla="*/ 384934 h 68"/>
                    <a:gd name="T60" fmla="*/ 8554 w 52"/>
                    <a:gd name="T61" fmla="*/ 359272 h 68"/>
                    <a:gd name="T62" fmla="*/ 0 w 52"/>
                    <a:gd name="T63" fmla="*/ 342164 h 68"/>
                    <a:gd name="T64" fmla="*/ 8554 w 52"/>
                    <a:gd name="T65" fmla="*/ 325055 h 68"/>
                    <a:gd name="T66" fmla="*/ 42770 w 52"/>
                    <a:gd name="T67" fmla="*/ 282285 h 68"/>
                    <a:gd name="T68" fmla="*/ 42770 w 52"/>
                    <a:gd name="T69" fmla="*/ 213852 h 68"/>
                    <a:gd name="T70" fmla="*/ 102649 w 52"/>
                    <a:gd name="T71" fmla="*/ 162528 h 68"/>
                    <a:gd name="T72" fmla="*/ 102649 w 52"/>
                    <a:gd name="T73" fmla="*/ 136865 h 68"/>
                    <a:gd name="T74" fmla="*/ 94095 w 52"/>
                    <a:gd name="T75" fmla="*/ 119757 h 68"/>
                    <a:gd name="T76" fmla="*/ 94095 w 52"/>
                    <a:gd name="T77" fmla="*/ 94095 h 68"/>
                    <a:gd name="T78" fmla="*/ 136866 w 52"/>
                    <a:gd name="T79" fmla="*/ 68433 h 68"/>
                    <a:gd name="T80" fmla="*/ 162528 w 52"/>
                    <a:gd name="T81" fmla="*/ 68433 h 68"/>
                    <a:gd name="T82" fmla="*/ 205298 w 52"/>
                    <a:gd name="T83" fmla="*/ 25662 h 68"/>
                    <a:gd name="T84" fmla="*/ 213852 w 52"/>
                    <a:gd name="T85" fmla="*/ 0 h 68"/>
                    <a:gd name="T86" fmla="*/ 230961 w 52"/>
                    <a:gd name="T87" fmla="*/ 0 h 68"/>
                    <a:gd name="T88" fmla="*/ 265177 w 52"/>
                    <a:gd name="T89" fmla="*/ 34216 h 68"/>
                    <a:gd name="T90" fmla="*/ 265177 w 52"/>
                    <a:gd name="T91" fmla="*/ 68433 h 68"/>
                    <a:gd name="T92" fmla="*/ 282285 w 52"/>
                    <a:gd name="T93" fmla="*/ 94095 h 68"/>
                    <a:gd name="T94" fmla="*/ 299393 w 52"/>
                    <a:gd name="T95" fmla="*/ 111203 h 68"/>
                    <a:gd name="T96" fmla="*/ 316502 w 52"/>
                    <a:gd name="T97" fmla="*/ 111203 h 68"/>
                    <a:gd name="T98" fmla="*/ 350718 w 52"/>
                    <a:gd name="T99" fmla="*/ 111203 h 68"/>
                    <a:gd name="T100" fmla="*/ 376380 w 52"/>
                    <a:gd name="T101" fmla="*/ 102649 h 68"/>
                    <a:gd name="T102" fmla="*/ 444813 w 52"/>
                    <a:gd name="T103" fmla="*/ 102649 h 6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2"/>
                    <a:gd name="T157" fmla="*/ 0 h 68"/>
                    <a:gd name="T158" fmla="*/ 52 w 52"/>
                    <a:gd name="T159" fmla="*/ 68 h 68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2" h="68">
                      <a:moveTo>
                        <a:pt x="52" y="12"/>
                      </a:moveTo>
                      <a:lnTo>
                        <a:pt x="48" y="17"/>
                      </a:lnTo>
                      <a:lnTo>
                        <a:pt x="48" y="20"/>
                      </a:lnTo>
                      <a:lnTo>
                        <a:pt x="46" y="22"/>
                      </a:lnTo>
                      <a:lnTo>
                        <a:pt x="41" y="21"/>
                      </a:lnTo>
                      <a:lnTo>
                        <a:pt x="47" y="27"/>
                      </a:lnTo>
                      <a:lnTo>
                        <a:pt x="42" y="32"/>
                      </a:lnTo>
                      <a:lnTo>
                        <a:pt x="42" y="36"/>
                      </a:lnTo>
                      <a:lnTo>
                        <a:pt x="45" y="39"/>
                      </a:lnTo>
                      <a:lnTo>
                        <a:pt x="45" y="40"/>
                      </a:lnTo>
                      <a:lnTo>
                        <a:pt x="40" y="40"/>
                      </a:lnTo>
                      <a:lnTo>
                        <a:pt x="41" y="42"/>
                      </a:lnTo>
                      <a:lnTo>
                        <a:pt x="37" y="45"/>
                      </a:lnTo>
                      <a:lnTo>
                        <a:pt x="36" y="49"/>
                      </a:lnTo>
                      <a:lnTo>
                        <a:pt x="33" y="52"/>
                      </a:lnTo>
                      <a:lnTo>
                        <a:pt x="29" y="52"/>
                      </a:lnTo>
                      <a:lnTo>
                        <a:pt x="29" y="54"/>
                      </a:lnTo>
                      <a:lnTo>
                        <a:pt x="30" y="55"/>
                      </a:lnTo>
                      <a:lnTo>
                        <a:pt x="30" y="56"/>
                      </a:lnTo>
                      <a:lnTo>
                        <a:pt x="27" y="56"/>
                      </a:lnTo>
                      <a:lnTo>
                        <a:pt x="22" y="62"/>
                      </a:lnTo>
                      <a:lnTo>
                        <a:pt x="22" y="64"/>
                      </a:lnTo>
                      <a:lnTo>
                        <a:pt x="16" y="68"/>
                      </a:lnTo>
                      <a:lnTo>
                        <a:pt x="16" y="65"/>
                      </a:lnTo>
                      <a:lnTo>
                        <a:pt x="7" y="53"/>
                      </a:lnTo>
                      <a:lnTo>
                        <a:pt x="1" y="53"/>
                      </a:lnTo>
                      <a:lnTo>
                        <a:pt x="0" y="52"/>
                      </a:lnTo>
                      <a:lnTo>
                        <a:pt x="0" y="47"/>
                      </a:lnTo>
                      <a:lnTo>
                        <a:pt x="1" y="45"/>
                      </a:lnTo>
                      <a:lnTo>
                        <a:pt x="1" y="42"/>
                      </a:lnTo>
                      <a:lnTo>
                        <a:pt x="0" y="40"/>
                      </a:lnTo>
                      <a:lnTo>
                        <a:pt x="1" y="38"/>
                      </a:lnTo>
                      <a:lnTo>
                        <a:pt x="5" y="33"/>
                      </a:lnTo>
                      <a:lnTo>
                        <a:pt x="5" y="25"/>
                      </a:lnTo>
                      <a:lnTo>
                        <a:pt x="12" y="19"/>
                      </a:lnTo>
                      <a:lnTo>
                        <a:pt x="12" y="16"/>
                      </a:lnTo>
                      <a:lnTo>
                        <a:pt x="11" y="14"/>
                      </a:lnTo>
                      <a:lnTo>
                        <a:pt x="11" y="11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31" y="4"/>
                      </a:lnTo>
                      <a:lnTo>
                        <a:pt x="31" y="8"/>
                      </a:lnTo>
                      <a:lnTo>
                        <a:pt x="33" y="11"/>
                      </a:lnTo>
                      <a:lnTo>
                        <a:pt x="35" y="13"/>
                      </a:lnTo>
                      <a:lnTo>
                        <a:pt x="37" y="13"/>
                      </a:lnTo>
                      <a:lnTo>
                        <a:pt x="41" y="13"/>
                      </a:lnTo>
                      <a:lnTo>
                        <a:pt x="44" y="12"/>
                      </a:lnTo>
                      <a:lnTo>
                        <a:pt x="52" y="12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6030089" y="3296588"/>
                  <a:ext cx="393488" cy="393488"/>
                </a:xfrm>
                <a:custGeom>
                  <a:avLst/>
                  <a:gdLst>
                    <a:gd name="T0" fmla="*/ 179636 w 46"/>
                    <a:gd name="T1" fmla="*/ 0 h 46"/>
                    <a:gd name="T2" fmla="*/ 222406 w 46"/>
                    <a:gd name="T3" fmla="*/ 8554 h 46"/>
                    <a:gd name="T4" fmla="*/ 230960 w 46"/>
                    <a:gd name="T5" fmla="*/ 34216 h 46"/>
                    <a:gd name="T6" fmla="*/ 256623 w 46"/>
                    <a:gd name="T7" fmla="*/ 42770 h 46"/>
                    <a:gd name="T8" fmla="*/ 282285 w 46"/>
                    <a:gd name="T9" fmla="*/ 17108 h 46"/>
                    <a:gd name="T10" fmla="*/ 316501 w 46"/>
                    <a:gd name="T11" fmla="*/ 8554 h 46"/>
                    <a:gd name="T12" fmla="*/ 342163 w 46"/>
                    <a:gd name="T13" fmla="*/ 34216 h 46"/>
                    <a:gd name="T14" fmla="*/ 393488 w 46"/>
                    <a:gd name="T15" fmla="*/ 34216 h 46"/>
                    <a:gd name="T16" fmla="*/ 342163 w 46"/>
                    <a:gd name="T17" fmla="*/ 85541 h 46"/>
                    <a:gd name="T18" fmla="*/ 342163 w 46"/>
                    <a:gd name="T19" fmla="*/ 102649 h 46"/>
                    <a:gd name="T20" fmla="*/ 367826 w 46"/>
                    <a:gd name="T21" fmla="*/ 102649 h 46"/>
                    <a:gd name="T22" fmla="*/ 384934 w 46"/>
                    <a:gd name="T23" fmla="*/ 85541 h 46"/>
                    <a:gd name="T24" fmla="*/ 384934 w 46"/>
                    <a:gd name="T25" fmla="*/ 128311 h 46"/>
                    <a:gd name="T26" fmla="*/ 350718 w 46"/>
                    <a:gd name="T27" fmla="*/ 128311 h 46"/>
                    <a:gd name="T28" fmla="*/ 342163 w 46"/>
                    <a:gd name="T29" fmla="*/ 153974 h 46"/>
                    <a:gd name="T30" fmla="*/ 367826 w 46"/>
                    <a:gd name="T31" fmla="*/ 153974 h 46"/>
                    <a:gd name="T32" fmla="*/ 367826 w 46"/>
                    <a:gd name="T33" fmla="*/ 222406 h 46"/>
                    <a:gd name="T34" fmla="*/ 376380 w 46"/>
                    <a:gd name="T35" fmla="*/ 230960 h 46"/>
                    <a:gd name="T36" fmla="*/ 367826 w 46"/>
                    <a:gd name="T37" fmla="*/ 273731 h 46"/>
                    <a:gd name="T38" fmla="*/ 342163 w 46"/>
                    <a:gd name="T39" fmla="*/ 273731 h 46"/>
                    <a:gd name="T40" fmla="*/ 342163 w 46"/>
                    <a:gd name="T41" fmla="*/ 248069 h 46"/>
                    <a:gd name="T42" fmla="*/ 325055 w 46"/>
                    <a:gd name="T43" fmla="*/ 265177 h 46"/>
                    <a:gd name="T44" fmla="*/ 282285 w 46"/>
                    <a:gd name="T45" fmla="*/ 307947 h 46"/>
                    <a:gd name="T46" fmla="*/ 282285 w 46"/>
                    <a:gd name="T47" fmla="*/ 384934 h 46"/>
                    <a:gd name="T48" fmla="*/ 222406 w 46"/>
                    <a:gd name="T49" fmla="*/ 384934 h 46"/>
                    <a:gd name="T50" fmla="*/ 188190 w 46"/>
                    <a:gd name="T51" fmla="*/ 393488 h 46"/>
                    <a:gd name="T52" fmla="*/ 153974 w 46"/>
                    <a:gd name="T53" fmla="*/ 393488 h 46"/>
                    <a:gd name="T54" fmla="*/ 136865 w 46"/>
                    <a:gd name="T55" fmla="*/ 393488 h 46"/>
                    <a:gd name="T56" fmla="*/ 119757 w 46"/>
                    <a:gd name="T57" fmla="*/ 376380 h 46"/>
                    <a:gd name="T58" fmla="*/ 102649 w 46"/>
                    <a:gd name="T59" fmla="*/ 350718 h 46"/>
                    <a:gd name="T60" fmla="*/ 102649 w 46"/>
                    <a:gd name="T61" fmla="*/ 316501 h 46"/>
                    <a:gd name="T62" fmla="*/ 59879 w 46"/>
                    <a:gd name="T63" fmla="*/ 282285 h 46"/>
                    <a:gd name="T64" fmla="*/ 51325 w 46"/>
                    <a:gd name="T65" fmla="*/ 282285 h 46"/>
                    <a:gd name="T66" fmla="*/ 51325 w 46"/>
                    <a:gd name="T67" fmla="*/ 256623 h 46"/>
                    <a:gd name="T68" fmla="*/ 0 w 46"/>
                    <a:gd name="T69" fmla="*/ 188190 h 46"/>
                    <a:gd name="T70" fmla="*/ 0 w 46"/>
                    <a:gd name="T71" fmla="*/ 179636 h 46"/>
                    <a:gd name="T72" fmla="*/ 34216 w 46"/>
                    <a:gd name="T73" fmla="*/ 145419 h 46"/>
                    <a:gd name="T74" fmla="*/ 34216 w 46"/>
                    <a:gd name="T75" fmla="*/ 128311 h 46"/>
                    <a:gd name="T76" fmla="*/ 76987 w 46"/>
                    <a:gd name="T77" fmla="*/ 85541 h 46"/>
                    <a:gd name="T78" fmla="*/ 76987 w 46"/>
                    <a:gd name="T79" fmla="*/ 34216 h 46"/>
                    <a:gd name="T80" fmla="*/ 102649 w 46"/>
                    <a:gd name="T81" fmla="*/ 17108 h 46"/>
                    <a:gd name="T82" fmla="*/ 119757 w 46"/>
                    <a:gd name="T83" fmla="*/ 17108 h 46"/>
                    <a:gd name="T84" fmla="*/ 128311 w 46"/>
                    <a:gd name="T85" fmla="*/ 25662 h 46"/>
                    <a:gd name="T86" fmla="*/ 153974 w 46"/>
                    <a:gd name="T87" fmla="*/ 25662 h 46"/>
                    <a:gd name="T88" fmla="*/ 179636 w 46"/>
                    <a:gd name="T89" fmla="*/ 0 h 4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46"/>
                    <a:gd name="T136" fmla="*/ 0 h 46"/>
                    <a:gd name="T137" fmla="*/ 46 w 46"/>
                    <a:gd name="T138" fmla="*/ 46 h 4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46" h="46">
                      <a:moveTo>
                        <a:pt x="21" y="0"/>
                      </a:moveTo>
                      <a:lnTo>
                        <a:pt x="26" y="1"/>
                      </a:lnTo>
                      <a:lnTo>
                        <a:pt x="27" y="4"/>
                      </a:lnTo>
                      <a:lnTo>
                        <a:pt x="30" y="5"/>
                      </a:lnTo>
                      <a:lnTo>
                        <a:pt x="33" y="2"/>
                      </a:lnTo>
                      <a:lnTo>
                        <a:pt x="37" y="1"/>
                      </a:lnTo>
                      <a:lnTo>
                        <a:pt x="40" y="4"/>
                      </a:lnTo>
                      <a:lnTo>
                        <a:pt x="46" y="4"/>
                      </a:lnTo>
                      <a:lnTo>
                        <a:pt x="40" y="10"/>
                      </a:lnTo>
                      <a:lnTo>
                        <a:pt x="40" y="12"/>
                      </a:lnTo>
                      <a:lnTo>
                        <a:pt x="43" y="12"/>
                      </a:lnTo>
                      <a:lnTo>
                        <a:pt x="45" y="10"/>
                      </a:lnTo>
                      <a:lnTo>
                        <a:pt x="45" y="15"/>
                      </a:lnTo>
                      <a:lnTo>
                        <a:pt x="41" y="15"/>
                      </a:lnTo>
                      <a:lnTo>
                        <a:pt x="40" y="18"/>
                      </a:lnTo>
                      <a:lnTo>
                        <a:pt x="43" y="18"/>
                      </a:lnTo>
                      <a:lnTo>
                        <a:pt x="43" y="26"/>
                      </a:lnTo>
                      <a:lnTo>
                        <a:pt x="44" y="27"/>
                      </a:lnTo>
                      <a:lnTo>
                        <a:pt x="43" y="32"/>
                      </a:lnTo>
                      <a:lnTo>
                        <a:pt x="40" y="32"/>
                      </a:lnTo>
                      <a:lnTo>
                        <a:pt x="40" y="29"/>
                      </a:lnTo>
                      <a:lnTo>
                        <a:pt x="38" y="31"/>
                      </a:lnTo>
                      <a:lnTo>
                        <a:pt x="33" y="36"/>
                      </a:lnTo>
                      <a:lnTo>
                        <a:pt x="33" y="45"/>
                      </a:lnTo>
                      <a:lnTo>
                        <a:pt x="26" y="45"/>
                      </a:lnTo>
                      <a:lnTo>
                        <a:pt x="22" y="46"/>
                      </a:lnTo>
                      <a:lnTo>
                        <a:pt x="18" y="46"/>
                      </a:lnTo>
                      <a:lnTo>
                        <a:pt x="16" y="46"/>
                      </a:lnTo>
                      <a:lnTo>
                        <a:pt x="14" y="44"/>
                      </a:lnTo>
                      <a:lnTo>
                        <a:pt x="12" y="41"/>
                      </a:lnTo>
                      <a:lnTo>
                        <a:pt x="12" y="37"/>
                      </a:lnTo>
                      <a:lnTo>
                        <a:pt x="7" y="33"/>
                      </a:lnTo>
                      <a:lnTo>
                        <a:pt x="6" y="33"/>
                      </a:lnTo>
                      <a:lnTo>
                        <a:pt x="6" y="30"/>
                      </a:lnTo>
                      <a:lnTo>
                        <a:pt x="0" y="22"/>
                      </a:lnTo>
                      <a:lnTo>
                        <a:pt x="0" y="21"/>
                      </a:lnTo>
                      <a:lnTo>
                        <a:pt x="4" y="17"/>
                      </a:lnTo>
                      <a:lnTo>
                        <a:pt x="4" y="15"/>
                      </a:lnTo>
                      <a:lnTo>
                        <a:pt x="9" y="10"/>
                      </a:lnTo>
                      <a:lnTo>
                        <a:pt x="9" y="4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21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8"/>
                <p:cNvSpPr/>
                <p:nvPr/>
              </p:nvSpPr>
              <p:spPr bwMode="auto">
                <a:xfrm>
                  <a:off x="5807682" y="2749127"/>
                  <a:ext cx="581679" cy="573124"/>
                </a:xfrm>
                <a:custGeom>
                  <a:avLst/>
                  <a:gdLst>
                    <a:gd name="T0" fmla="*/ 256623 w 68"/>
                    <a:gd name="T1" fmla="*/ 0 h 67"/>
                    <a:gd name="T2" fmla="*/ 359272 w 68"/>
                    <a:gd name="T3" fmla="*/ 94095 h 67"/>
                    <a:gd name="T4" fmla="*/ 444813 w 68"/>
                    <a:gd name="T5" fmla="*/ 265177 h 67"/>
                    <a:gd name="T6" fmla="*/ 547463 w 68"/>
                    <a:gd name="T7" fmla="*/ 333609 h 67"/>
                    <a:gd name="T8" fmla="*/ 547463 w 68"/>
                    <a:gd name="T9" fmla="*/ 367826 h 67"/>
                    <a:gd name="T10" fmla="*/ 530354 w 68"/>
                    <a:gd name="T11" fmla="*/ 393488 h 67"/>
                    <a:gd name="T12" fmla="*/ 581679 w 68"/>
                    <a:gd name="T13" fmla="*/ 436258 h 67"/>
                    <a:gd name="T14" fmla="*/ 556017 w 68"/>
                    <a:gd name="T15" fmla="*/ 487583 h 67"/>
                    <a:gd name="T16" fmla="*/ 479030 w 68"/>
                    <a:gd name="T17" fmla="*/ 547462 h 67"/>
                    <a:gd name="T18" fmla="*/ 402043 w 68"/>
                    <a:gd name="T19" fmla="*/ 547462 h 67"/>
                    <a:gd name="T20" fmla="*/ 350718 w 68"/>
                    <a:gd name="T21" fmla="*/ 573124 h 67"/>
                    <a:gd name="T22" fmla="*/ 325056 w 68"/>
                    <a:gd name="T23" fmla="*/ 564570 h 67"/>
                    <a:gd name="T24" fmla="*/ 307948 w 68"/>
                    <a:gd name="T25" fmla="*/ 547462 h 67"/>
                    <a:gd name="T26" fmla="*/ 350718 w 68"/>
                    <a:gd name="T27" fmla="*/ 521799 h 67"/>
                    <a:gd name="T28" fmla="*/ 367826 w 68"/>
                    <a:gd name="T29" fmla="*/ 496137 h 67"/>
                    <a:gd name="T30" fmla="*/ 307948 w 68"/>
                    <a:gd name="T31" fmla="*/ 470475 h 67"/>
                    <a:gd name="T32" fmla="*/ 213853 w 68"/>
                    <a:gd name="T33" fmla="*/ 402042 h 67"/>
                    <a:gd name="T34" fmla="*/ 230961 w 68"/>
                    <a:gd name="T35" fmla="*/ 342164 h 67"/>
                    <a:gd name="T36" fmla="*/ 273731 w 68"/>
                    <a:gd name="T37" fmla="*/ 333609 h 67"/>
                    <a:gd name="T38" fmla="*/ 290840 w 68"/>
                    <a:gd name="T39" fmla="*/ 307947 h 67"/>
                    <a:gd name="T40" fmla="*/ 248069 w 68"/>
                    <a:gd name="T41" fmla="*/ 273731 h 67"/>
                    <a:gd name="T42" fmla="*/ 239515 w 68"/>
                    <a:gd name="T43" fmla="*/ 290839 h 67"/>
                    <a:gd name="T44" fmla="*/ 188190 w 68"/>
                    <a:gd name="T45" fmla="*/ 265177 h 67"/>
                    <a:gd name="T46" fmla="*/ 153974 w 68"/>
                    <a:gd name="T47" fmla="*/ 196744 h 67"/>
                    <a:gd name="T48" fmla="*/ 102649 w 68"/>
                    <a:gd name="T49" fmla="*/ 179636 h 67"/>
                    <a:gd name="T50" fmla="*/ 59879 w 68"/>
                    <a:gd name="T51" fmla="*/ 171082 h 67"/>
                    <a:gd name="T52" fmla="*/ 0 w 68"/>
                    <a:gd name="T53" fmla="*/ 85541 h 67"/>
                    <a:gd name="T54" fmla="*/ 8554 w 68"/>
                    <a:gd name="T55" fmla="*/ 42770 h 67"/>
                    <a:gd name="T56" fmla="*/ 59879 w 68"/>
                    <a:gd name="T57" fmla="*/ 76987 h 67"/>
                    <a:gd name="T58" fmla="*/ 119757 w 68"/>
                    <a:gd name="T59" fmla="*/ 102649 h 67"/>
                    <a:gd name="T60" fmla="*/ 171082 w 68"/>
                    <a:gd name="T61" fmla="*/ 68433 h 67"/>
                    <a:gd name="T62" fmla="*/ 188190 w 68"/>
                    <a:gd name="T63" fmla="*/ 85541 h 67"/>
                    <a:gd name="T64" fmla="*/ 213853 w 68"/>
                    <a:gd name="T65" fmla="*/ 25662 h 6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8"/>
                    <a:gd name="T100" fmla="*/ 0 h 67"/>
                    <a:gd name="T101" fmla="*/ 68 w 68"/>
                    <a:gd name="T102" fmla="*/ 67 h 6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8" h="67">
                      <a:moveTo>
                        <a:pt x="29" y="0"/>
                      </a:moveTo>
                      <a:lnTo>
                        <a:pt x="30" y="0"/>
                      </a:lnTo>
                      <a:lnTo>
                        <a:pt x="31" y="4"/>
                      </a:lnTo>
                      <a:lnTo>
                        <a:pt x="42" y="11"/>
                      </a:lnTo>
                      <a:lnTo>
                        <a:pt x="51" y="27"/>
                      </a:lnTo>
                      <a:lnTo>
                        <a:pt x="52" y="31"/>
                      </a:lnTo>
                      <a:lnTo>
                        <a:pt x="54" y="34"/>
                      </a:lnTo>
                      <a:lnTo>
                        <a:pt x="64" y="39"/>
                      </a:lnTo>
                      <a:lnTo>
                        <a:pt x="65" y="41"/>
                      </a:lnTo>
                      <a:lnTo>
                        <a:pt x="64" y="43"/>
                      </a:lnTo>
                      <a:lnTo>
                        <a:pt x="57" y="43"/>
                      </a:lnTo>
                      <a:lnTo>
                        <a:pt x="62" y="46"/>
                      </a:lnTo>
                      <a:lnTo>
                        <a:pt x="62" y="49"/>
                      </a:lnTo>
                      <a:lnTo>
                        <a:pt x="68" y="51"/>
                      </a:lnTo>
                      <a:lnTo>
                        <a:pt x="68" y="54"/>
                      </a:lnTo>
                      <a:lnTo>
                        <a:pt x="65" y="57"/>
                      </a:lnTo>
                      <a:lnTo>
                        <a:pt x="63" y="58"/>
                      </a:lnTo>
                      <a:lnTo>
                        <a:pt x="56" y="64"/>
                      </a:lnTo>
                      <a:lnTo>
                        <a:pt x="52" y="65"/>
                      </a:lnTo>
                      <a:lnTo>
                        <a:pt x="47" y="64"/>
                      </a:lnTo>
                      <a:lnTo>
                        <a:pt x="44" y="67"/>
                      </a:lnTo>
                      <a:lnTo>
                        <a:pt x="41" y="67"/>
                      </a:lnTo>
                      <a:lnTo>
                        <a:pt x="40" y="66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36" y="64"/>
                      </a:lnTo>
                      <a:lnTo>
                        <a:pt x="38" y="62"/>
                      </a:lnTo>
                      <a:lnTo>
                        <a:pt x="41" y="61"/>
                      </a:lnTo>
                      <a:lnTo>
                        <a:pt x="42" y="60"/>
                      </a:lnTo>
                      <a:lnTo>
                        <a:pt x="43" y="58"/>
                      </a:lnTo>
                      <a:lnTo>
                        <a:pt x="41" y="56"/>
                      </a:lnTo>
                      <a:lnTo>
                        <a:pt x="36" y="55"/>
                      </a:lnTo>
                      <a:lnTo>
                        <a:pt x="31" y="51"/>
                      </a:lnTo>
                      <a:lnTo>
                        <a:pt x="25" y="47"/>
                      </a:lnTo>
                      <a:lnTo>
                        <a:pt x="27" y="43"/>
                      </a:lnTo>
                      <a:lnTo>
                        <a:pt x="27" y="40"/>
                      </a:lnTo>
                      <a:lnTo>
                        <a:pt x="29" y="39"/>
                      </a:lnTo>
                      <a:lnTo>
                        <a:pt x="32" y="39"/>
                      </a:lnTo>
                      <a:lnTo>
                        <a:pt x="34" y="38"/>
                      </a:lnTo>
                      <a:lnTo>
                        <a:pt x="34" y="36"/>
                      </a:lnTo>
                      <a:lnTo>
                        <a:pt x="32" y="32"/>
                      </a:lnTo>
                      <a:lnTo>
                        <a:pt x="29" y="32"/>
                      </a:lnTo>
                      <a:lnTo>
                        <a:pt x="29" y="33"/>
                      </a:lnTo>
                      <a:lnTo>
                        <a:pt x="28" y="34"/>
                      </a:lnTo>
                      <a:lnTo>
                        <a:pt x="24" y="34"/>
                      </a:lnTo>
                      <a:lnTo>
                        <a:pt x="22" y="31"/>
                      </a:lnTo>
                      <a:lnTo>
                        <a:pt x="20" y="27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2" y="21"/>
                      </a:lnTo>
                      <a:lnTo>
                        <a:pt x="10" y="20"/>
                      </a:lnTo>
                      <a:lnTo>
                        <a:pt x="7" y="20"/>
                      </a:lnTo>
                      <a:lnTo>
                        <a:pt x="6" y="17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7" y="9"/>
                      </a:lnTo>
                      <a:lnTo>
                        <a:pt x="9" y="12"/>
                      </a:lnTo>
                      <a:lnTo>
                        <a:pt x="14" y="12"/>
                      </a:lnTo>
                      <a:lnTo>
                        <a:pt x="18" y="8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22" y="10"/>
                      </a:lnTo>
                      <a:lnTo>
                        <a:pt x="25" y="6"/>
                      </a:lnTo>
                      <a:lnTo>
                        <a:pt x="25" y="3"/>
                      </a:lnTo>
                      <a:lnTo>
                        <a:pt x="29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9"/>
                <p:cNvSpPr/>
                <p:nvPr/>
              </p:nvSpPr>
              <p:spPr bwMode="auto">
                <a:xfrm>
                  <a:off x="5653709" y="2406963"/>
                  <a:ext cx="667219" cy="453367"/>
                </a:xfrm>
                <a:custGeom>
                  <a:avLst/>
                  <a:gdLst>
                    <a:gd name="T0" fmla="*/ 222406 w 78"/>
                    <a:gd name="T1" fmla="*/ 0 h 53"/>
                    <a:gd name="T2" fmla="*/ 222406 w 78"/>
                    <a:gd name="T3" fmla="*/ 42770 h 53"/>
                    <a:gd name="T4" fmla="*/ 248069 w 78"/>
                    <a:gd name="T5" fmla="*/ 42770 h 53"/>
                    <a:gd name="T6" fmla="*/ 256623 w 78"/>
                    <a:gd name="T7" fmla="*/ 8554 h 53"/>
                    <a:gd name="T8" fmla="*/ 316501 w 78"/>
                    <a:gd name="T9" fmla="*/ 17108 h 53"/>
                    <a:gd name="T10" fmla="*/ 333610 w 78"/>
                    <a:gd name="T11" fmla="*/ 42770 h 53"/>
                    <a:gd name="T12" fmla="*/ 333610 w 78"/>
                    <a:gd name="T13" fmla="*/ 85541 h 53"/>
                    <a:gd name="T14" fmla="*/ 367826 w 78"/>
                    <a:gd name="T15" fmla="*/ 102649 h 53"/>
                    <a:gd name="T16" fmla="*/ 402042 w 78"/>
                    <a:gd name="T17" fmla="*/ 111203 h 53"/>
                    <a:gd name="T18" fmla="*/ 419150 w 78"/>
                    <a:gd name="T19" fmla="*/ 59879 h 53"/>
                    <a:gd name="T20" fmla="*/ 470475 w 78"/>
                    <a:gd name="T21" fmla="*/ 17108 h 53"/>
                    <a:gd name="T22" fmla="*/ 530353 w 78"/>
                    <a:gd name="T23" fmla="*/ 17108 h 53"/>
                    <a:gd name="T24" fmla="*/ 556016 w 78"/>
                    <a:gd name="T25" fmla="*/ 25662 h 53"/>
                    <a:gd name="T26" fmla="*/ 667219 w 78"/>
                    <a:gd name="T27" fmla="*/ 25662 h 53"/>
                    <a:gd name="T28" fmla="*/ 667219 w 78"/>
                    <a:gd name="T29" fmla="*/ 59879 h 53"/>
                    <a:gd name="T30" fmla="*/ 667219 w 78"/>
                    <a:gd name="T31" fmla="*/ 85541 h 53"/>
                    <a:gd name="T32" fmla="*/ 624449 w 78"/>
                    <a:gd name="T33" fmla="*/ 94095 h 53"/>
                    <a:gd name="T34" fmla="*/ 547462 w 78"/>
                    <a:gd name="T35" fmla="*/ 145420 h 53"/>
                    <a:gd name="T36" fmla="*/ 530353 w 78"/>
                    <a:gd name="T37" fmla="*/ 171082 h 53"/>
                    <a:gd name="T38" fmla="*/ 470475 w 78"/>
                    <a:gd name="T39" fmla="*/ 205298 h 53"/>
                    <a:gd name="T40" fmla="*/ 461921 w 78"/>
                    <a:gd name="T41" fmla="*/ 248069 h 53"/>
                    <a:gd name="T42" fmla="*/ 427704 w 78"/>
                    <a:gd name="T43" fmla="*/ 290839 h 53"/>
                    <a:gd name="T44" fmla="*/ 427704 w 78"/>
                    <a:gd name="T45" fmla="*/ 333610 h 53"/>
                    <a:gd name="T46" fmla="*/ 410596 w 78"/>
                    <a:gd name="T47" fmla="*/ 342164 h 53"/>
                    <a:gd name="T48" fmla="*/ 402042 w 78"/>
                    <a:gd name="T49" fmla="*/ 342164 h 53"/>
                    <a:gd name="T50" fmla="*/ 367826 w 78"/>
                    <a:gd name="T51" fmla="*/ 367826 h 53"/>
                    <a:gd name="T52" fmla="*/ 367826 w 78"/>
                    <a:gd name="T53" fmla="*/ 393488 h 53"/>
                    <a:gd name="T54" fmla="*/ 342164 w 78"/>
                    <a:gd name="T55" fmla="*/ 427705 h 53"/>
                    <a:gd name="T56" fmla="*/ 325055 w 78"/>
                    <a:gd name="T57" fmla="*/ 419151 h 53"/>
                    <a:gd name="T58" fmla="*/ 325055 w 78"/>
                    <a:gd name="T59" fmla="*/ 410597 h 53"/>
                    <a:gd name="T60" fmla="*/ 307947 w 78"/>
                    <a:gd name="T61" fmla="*/ 410597 h 53"/>
                    <a:gd name="T62" fmla="*/ 273731 w 78"/>
                    <a:gd name="T63" fmla="*/ 444813 h 53"/>
                    <a:gd name="T64" fmla="*/ 230960 w 78"/>
                    <a:gd name="T65" fmla="*/ 444813 h 53"/>
                    <a:gd name="T66" fmla="*/ 213852 w 78"/>
                    <a:gd name="T67" fmla="*/ 419151 h 53"/>
                    <a:gd name="T68" fmla="*/ 179636 w 78"/>
                    <a:gd name="T69" fmla="*/ 384934 h 53"/>
                    <a:gd name="T70" fmla="*/ 162528 w 78"/>
                    <a:gd name="T71" fmla="*/ 384934 h 53"/>
                    <a:gd name="T72" fmla="*/ 153974 w 78"/>
                    <a:gd name="T73" fmla="*/ 393488 h 53"/>
                    <a:gd name="T74" fmla="*/ 153974 w 78"/>
                    <a:gd name="T75" fmla="*/ 427705 h 53"/>
                    <a:gd name="T76" fmla="*/ 128311 w 78"/>
                    <a:gd name="T77" fmla="*/ 436259 h 53"/>
                    <a:gd name="T78" fmla="*/ 119757 w 78"/>
                    <a:gd name="T79" fmla="*/ 444813 h 53"/>
                    <a:gd name="T80" fmla="*/ 111203 w 78"/>
                    <a:gd name="T81" fmla="*/ 444813 h 53"/>
                    <a:gd name="T82" fmla="*/ 102649 w 78"/>
                    <a:gd name="T83" fmla="*/ 453367 h 53"/>
                    <a:gd name="T84" fmla="*/ 68433 w 78"/>
                    <a:gd name="T85" fmla="*/ 453367 h 53"/>
                    <a:gd name="T86" fmla="*/ 0 w 78"/>
                    <a:gd name="T87" fmla="*/ 384934 h 53"/>
                    <a:gd name="T88" fmla="*/ 17108 w 78"/>
                    <a:gd name="T89" fmla="*/ 359272 h 53"/>
                    <a:gd name="T90" fmla="*/ 42770 w 78"/>
                    <a:gd name="T91" fmla="*/ 333610 h 53"/>
                    <a:gd name="T92" fmla="*/ 42770 w 78"/>
                    <a:gd name="T93" fmla="*/ 307947 h 53"/>
                    <a:gd name="T94" fmla="*/ 34216 w 78"/>
                    <a:gd name="T95" fmla="*/ 248069 h 53"/>
                    <a:gd name="T96" fmla="*/ 17108 w 78"/>
                    <a:gd name="T97" fmla="*/ 222406 h 53"/>
                    <a:gd name="T98" fmla="*/ 17108 w 78"/>
                    <a:gd name="T99" fmla="*/ 196744 h 53"/>
                    <a:gd name="T100" fmla="*/ 119757 w 78"/>
                    <a:gd name="T101" fmla="*/ 76987 h 53"/>
                    <a:gd name="T102" fmla="*/ 145420 w 78"/>
                    <a:gd name="T103" fmla="*/ 68433 h 53"/>
                    <a:gd name="T104" fmla="*/ 179636 w 78"/>
                    <a:gd name="T105" fmla="*/ 42770 h 53"/>
                    <a:gd name="T106" fmla="*/ 179636 w 78"/>
                    <a:gd name="T107" fmla="*/ 17108 h 53"/>
                    <a:gd name="T108" fmla="*/ 196744 w 78"/>
                    <a:gd name="T109" fmla="*/ 0 h 53"/>
                    <a:gd name="T110" fmla="*/ 222406 w 78"/>
                    <a:gd name="T111" fmla="*/ 0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78"/>
                    <a:gd name="T169" fmla="*/ 0 h 53"/>
                    <a:gd name="T170" fmla="*/ 78 w 78"/>
                    <a:gd name="T171" fmla="*/ 53 h 53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78" h="53">
                      <a:moveTo>
                        <a:pt x="26" y="0"/>
                      </a:moveTo>
                      <a:lnTo>
                        <a:pt x="26" y="5"/>
                      </a:lnTo>
                      <a:lnTo>
                        <a:pt x="29" y="5"/>
                      </a:lnTo>
                      <a:lnTo>
                        <a:pt x="30" y="1"/>
                      </a:lnTo>
                      <a:lnTo>
                        <a:pt x="37" y="2"/>
                      </a:lnTo>
                      <a:lnTo>
                        <a:pt x="39" y="5"/>
                      </a:lnTo>
                      <a:lnTo>
                        <a:pt x="39" y="10"/>
                      </a:lnTo>
                      <a:lnTo>
                        <a:pt x="43" y="12"/>
                      </a:lnTo>
                      <a:lnTo>
                        <a:pt x="47" y="13"/>
                      </a:lnTo>
                      <a:lnTo>
                        <a:pt x="49" y="7"/>
                      </a:lnTo>
                      <a:lnTo>
                        <a:pt x="55" y="2"/>
                      </a:lnTo>
                      <a:lnTo>
                        <a:pt x="62" y="2"/>
                      </a:lnTo>
                      <a:lnTo>
                        <a:pt x="65" y="3"/>
                      </a:lnTo>
                      <a:lnTo>
                        <a:pt x="78" y="3"/>
                      </a:lnTo>
                      <a:lnTo>
                        <a:pt x="78" y="7"/>
                      </a:lnTo>
                      <a:lnTo>
                        <a:pt x="78" y="10"/>
                      </a:lnTo>
                      <a:lnTo>
                        <a:pt x="73" y="11"/>
                      </a:lnTo>
                      <a:lnTo>
                        <a:pt x="64" y="17"/>
                      </a:lnTo>
                      <a:lnTo>
                        <a:pt x="62" y="20"/>
                      </a:lnTo>
                      <a:lnTo>
                        <a:pt x="55" y="24"/>
                      </a:lnTo>
                      <a:lnTo>
                        <a:pt x="54" y="29"/>
                      </a:lnTo>
                      <a:lnTo>
                        <a:pt x="50" y="34"/>
                      </a:lnTo>
                      <a:lnTo>
                        <a:pt x="50" y="39"/>
                      </a:lnTo>
                      <a:lnTo>
                        <a:pt x="48" y="40"/>
                      </a:lnTo>
                      <a:lnTo>
                        <a:pt x="47" y="40"/>
                      </a:lnTo>
                      <a:lnTo>
                        <a:pt x="43" y="43"/>
                      </a:lnTo>
                      <a:lnTo>
                        <a:pt x="43" y="46"/>
                      </a:lnTo>
                      <a:lnTo>
                        <a:pt x="40" y="50"/>
                      </a:lnTo>
                      <a:lnTo>
                        <a:pt x="38" y="49"/>
                      </a:lnTo>
                      <a:lnTo>
                        <a:pt x="38" y="48"/>
                      </a:lnTo>
                      <a:lnTo>
                        <a:pt x="36" y="48"/>
                      </a:lnTo>
                      <a:lnTo>
                        <a:pt x="32" y="52"/>
                      </a:lnTo>
                      <a:lnTo>
                        <a:pt x="27" y="52"/>
                      </a:lnTo>
                      <a:lnTo>
                        <a:pt x="25" y="49"/>
                      </a:lnTo>
                      <a:lnTo>
                        <a:pt x="21" y="45"/>
                      </a:lnTo>
                      <a:lnTo>
                        <a:pt x="19" y="45"/>
                      </a:lnTo>
                      <a:lnTo>
                        <a:pt x="18" y="46"/>
                      </a:lnTo>
                      <a:lnTo>
                        <a:pt x="18" y="50"/>
                      </a:lnTo>
                      <a:lnTo>
                        <a:pt x="15" y="51"/>
                      </a:lnTo>
                      <a:lnTo>
                        <a:pt x="14" y="52"/>
                      </a:lnTo>
                      <a:lnTo>
                        <a:pt x="13" y="52"/>
                      </a:lnTo>
                      <a:lnTo>
                        <a:pt x="12" y="53"/>
                      </a:lnTo>
                      <a:lnTo>
                        <a:pt x="8" y="53"/>
                      </a:lnTo>
                      <a:lnTo>
                        <a:pt x="0" y="45"/>
                      </a:lnTo>
                      <a:lnTo>
                        <a:pt x="2" y="42"/>
                      </a:lnTo>
                      <a:lnTo>
                        <a:pt x="5" y="39"/>
                      </a:lnTo>
                      <a:lnTo>
                        <a:pt x="5" y="36"/>
                      </a:lnTo>
                      <a:lnTo>
                        <a:pt x="4" y="29"/>
                      </a:lnTo>
                      <a:lnTo>
                        <a:pt x="2" y="26"/>
                      </a:lnTo>
                      <a:lnTo>
                        <a:pt x="2" y="23"/>
                      </a:lnTo>
                      <a:lnTo>
                        <a:pt x="14" y="9"/>
                      </a:lnTo>
                      <a:lnTo>
                        <a:pt x="17" y="8"/>
                      </a:lnTo>
                      <a:lnTo>
                        <a:pt x="21" y="5"/>
                      </a:lnTo>
                      <a:lnTo>
                        <a:pt x="21" y="2"/>
                      </a:lnTo>
                      <a:lnTo>
                        <a:pt x="23" y="0"/>
                      </a:lnTo>
                      <a:lnTo>
                        <a:pt x="26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34"/>
                <p:cNvSpPr/>
                <p:nvPr/>
              </p:nvSpPr>
              <p:spPr bwMode="auto">
                <a:xfrm>
                  <a:off x="5679371" y="2834667"/>
                  <a:ext cx="496138" cy="607340"/>
                </a:xfrm>
                <a:custGeom>
                  <a:avLst/>
                  <a:gdLst>
                    <a:gd name="T0" fmla="*/ 333610 w 58"/>
                    <a:gd name="T1" fmla="*/ 598786 h 71"/>
                    <a:gd name="T2" fmla="*/ 282285 w 58"/>
                    <a:gd name="T3" fmla="*/ 581678 h 71"/>
                    <a:gd name="T4" fmla="*/ 256623 w 58"/>
                    <a:gd name="T5" fmla="*/ 573124 h 71"/>
                    <a:gd name="T6" fmla="*/ 239515 w 58"/>
                    <a:gd name="T7" fmla="*/ 607340 h 71"/>
                    <a:gd name="T8" fmla="*/ 222407 w 58"/>
                    <a:gd name="T9" fmla="*/ 598786 h 71"/>
                    <a:gd name="T10" fmla="*/ 222407 w 58"/>
                    <a:gd name="T11" fmla="*/ 547461 h 71"/>
                    <a:gd name="T12" fmla="*/ 153974 w 58"/>
                    <a:gd name="T13" fmla="*/ 581678 h 71"/>
                    <a:gd name="T14" fmla="*/ 136866 w 58"/>
                    <a:gd name="T15" fmla="*/ 564570 h 71"/>
                    <a:gd name="T16" fmla="*/ 128312 w 58"/>
                    <a:gd name="T17" fmla="*/ 530353 h 71"/>
                    <a:gd name="T18" fmla="*/ 94095 w 58"/>
                    <a:gd name="T19" fmla="*/ 470475 h 71"/>
                    <a:gd name="T20" fmla="*/ 111203 w 58"/>
                    <a:gd name="T21" fmla="*/ 444812 h 71"/>
                    <a:gd name="T22" fmla="*/ 68433 w 58"/>
                    <a:gd name="T23" fmla="*/ 419150 h 71"/>
                    <a:gd name="T24" fmla="*/ 51325 w 58"/>
                    <a:gd name="T25" fmla="*/ 393488 h 71"/>
                    <a:gd name="T26" fmla="*/ 94095 w 58"/>
                    <a:gd name="T27" fmla="*/ 359272 h 71"/>
                    <a:gd name="T28" fmla="*/ 102649 w 58"/>
                    <a:gd name="T29" fmla="*/ 316501 h 71"/>
                    <a:gd name="T30" fmla="*/ 68433 w 58"/>
                    <a:gd name="T31" fmla="*/ 273731 h 71"/>
                    <a:gd name="T32" fmla="*/ 34216 w 58"/>
                    <a:gd name="T33" fmla="*/ 273731 h 71"/>
                    <a:gd name="T34" fmla="*/ 17108 w 58"/>
                    <a:gd name="T35" fmla="*/ 230960 h 71"/>
                    <a:gd name="T36" fmla="*/ 0 w 58"/>
                    <a:gd name="T37" fmla="*/ 196744 h 71"/>
                    <a:gd name="T38" fmla="*/ 51325 w 58"/>
                    <a:gd name="T39" fmla="*/ 102649 h 71"/>
                    <a:gd name="T40" fmla="*/ 68433 w 58"/>
                    <a:gd name="T41" fmla="*/ 76987 h 71"/>
                    <a:gd name="T42" fmla="*/ 119757 w 58"/>
                    <a:gd name="T43" fmla="*/ 119757 h 71"/>
                    <a:gd name="T44" fmla="*/ 94095 w 58"/>
                    <a:gd name="T45" fmla="*/ 25662 h 71"/>
                    <a:gd name="T46" fmla="*/ 102649 w 58"/>
                    <a:gd name="T47" fmla="*/ 8554 h 71"/>
                    <a:gd name="T48" fmla="*/ 179636 w 58"/>
                    <a:gd name="T49" fmla="*/ 59879 h 71"/>
                    <a:gd name="T50" fmla="*/ 213853 w 58"/>
                    <a:gd name="T51" fmla="*/ 85541 h 71"/>
                    <a:gd name="T52" fmla="*/ 265177 w 58"/>
                    <a:gd name="T53" fmla="*/ 94095 h 71"/>
                    <a:gd name="T54" fmla="*/ 299394 w 58"/>
                    <a:gd name="T55" fmla="*/ 145419 h 71"/>
                    <a:gd name="T56" fmla="*/ 333610 w 58"/>
                    <a:gd name="T57" fmla="*/ 205298 h 71"/>
                    <a:gd name="T58" fmla="*/ 376381 w 58"/>
                    <a:gd name="T59" fmla="*/ 196744 h 71"/>
                    <a:gd name="T60" fmla="*/ 402043 w 58"/>
                    <a:gd name="T61" fmla="*/ 188190 h 71"/>
                    <a:gd name="T62" fmla="*/ 419151 w 58"/>
                    <a:gd name="T63" fmla="*/ 239514 h 71"/>
                    <a:gd name="T64" fmla="*/ 376381 w 58"/>
                    <a:gd name="T65" fmla="*/ 248068 h 71"/>
                    <a:gd name="T66" fmla="*/ 359272 w 58"/>
                    <a:gd name="T67" fmla="*/ 282285 h 71"/>
                    <a:gd name="T68" fmla="*/ 393489 w 58"/>
                    <a:gd name="T69" fmla="*/ 350717 h 71"/>
                    <a:gd name="T70" fmla="*/ 479030 w 58"/>
                    <a:gd name="T71" fmla="*/ 393488 h 71"/>
                    <a:gd name="T72" fmla="*/ 487584 w 58"/>
                    <a:gd name="T73" fmla="*/ 427704 h 71"/>
                    <a:gd name="T74" fmla="*/ 453367 w 58"/>
                    <a:gd name="T75" fmla="*/ 444812 h 71"/>
                    <a:gd name="T76" fmla="*/ 453367 w 58"/>
                    <a:gd name="T77" fmla="*/ 461920 h 71"/>
                    <a:gd name="T78" fmla="*/ 427705 w 58"/>
                    <a:gd name="T79" fmla="*/ 496137 h 71"/>
                    <a:gd name="T80" fmla="*/ 384935 w 58"/>
                    <a:gd name="T81" fmla="*/ 590232 h 7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8"/>
                    <a:gd name="T124" fmla="*/ 0 h 71"/>
                    <a:gd name="T125" fmla="*/ 58 w 58"/>
                    <a:gd name="T126" fmla="*/ 71 h 7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8" h="71">
                      <a:moveTo>
                        <a:pt x="42" y="69"/>
                      </a:moveTo>
                      <a:lnTo>
                        <a:pt x="39" y="70"/>
                      </a:lnTo>
                      <a:lnTo>
                        <a:pt x="34" y="70"/>
                      </a:lnTo>
                      <a:lnTo>
                        <a:pt x="33" y="68"/>
                      </a:lnTo>
                      <a:lnTo>
                        <a:pt x="31" y="66"/>
                      </a:lnTo>
                      <a:lnTo>
                        <a:pt x="30" y="67"/>
                      </a:lnTo>
                      <a:lnTo>
                        <a:pt x="30" y="70"/>
                      </a:lnTo>
                      <a:lnTo>
                        <a:pt x="28" y="71"/>
                      </a:lnTo>
                      <a:lnTo>
                        <a:pt x="27" y="71"/>
                      </a:lnTo>
                      <a:lnTo>
                        <a:pt x="26" y="70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3" y="63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6" y="66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7"/>
                      </a:lnTo>
                      <a:lnTo>
                        <a:pt x="11" y="55"/>
                      </a:lnTo>
                      <a:lnTo>
                        <a:pt x="13" y="54"/>
                      </a:lnTo>
                      <a:lnTo>
                        <a:pt x="13" y="52"/>
                      </a:lnTo>
                      <a:lnTo>
                        <a:pt x="11" y="50"/>
                      </a:lnTo>
                      <a:lnTo>
                        <a:pt x="8" y="49"/>
                      </a:lnTo>
                      <a:lnTo>
                        <a:pt x="8" y="48"/>
                      </a:lnTo>
                      <a:lnTo>
                        <a:pt x="6" y="46"/>
                      </a:lnTo>
                      <a:lnTo>
                        <a:pt x="7" y="44"/>
                      </a:lnTo>
                      <a:lnTo>
                        <a:pt x="11" y="42"/>
                      </a:lnTo>
                      <a:lnTo>
                        <a:pt x="12" y="40"/>
                      </a:lnTo>
                      <a:lnTo>
                        <a:pt x="12" y="37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6" y="33"/>
                      </a:lnTo>
                      <a:lnTo>
                        <a:pt x="4" y="32"/>
                      </a:lnTo>
                      <a:lnTo>
                        <a:pt x="4" y="29"/>
                      </a:lnTo>
                      <a:lnTo>
                        <a:pt x="2" y="27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12" y="14"/>
                      </a:lnTo>
                      <a:lnTo>
                        <a:pt x="14" y="14"/>
                      </a:lnTo>
                      <a:lnTo>
                        <a:pt x="16" y="7"/>
                      </a:lnTo>
                      <a:lnTo>
                        <a:pt x="11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5" y="0"/>
                      </a:lnTo>
                      <a:lnTo>
                        <a:pt x="21" y="7"/>
                      </a:lnTo>
                      <a:lnTo>
                        <a:pt x="22" y="10"/>
                      </a:lnTo>
                      <a:lnTo>
                        <a:pt x="25" y="10"/>
                      </a:lnTo>
                      <a:lnTo>
                        <a:pt x="27" y="11"/>
                      </a:lnTo>
                      <a:lnTo>
                        <a:pt x="31" y="11"/>
                      </a:lnTo>
                      <a:lnTo>
                        <a:pt x="33" y="13"/>
                      </a:lnTo>
                      <a:lnTo>
                        <a:pt x="35" y="17"/>
                      </a:lnTo>
                      <a:lnTo>
                        <a:pt x="37" y="21"/>
                      </a:lnTo>
                      <a:lnTo>
                        <a:pt x="39" y="24"/>
                      </a:lnTo>
                      <a:lnTo>
                        <a:pt x="43" y="24"/>
                      </a:lnTo>
                      <a:lnTo>
                        <a:pt x="44" y="23"/>
                      </a:lnTo>
                      <a:lnTo>
                        <a:pt x="44" y="22"/>
                      </a:lnTo>
                      <a:lnTo>
                        <a:pt x="47" y="22"/>
                      </a:lnTo>
                      <a:lnTo>
                        <a:pt x="49" y="26"/>
                      </a:lnTo>
                      <a:lnTo>
                        <a:pt x="49" y="28"/>
                      </a:lnTo>
                      <a:lnTo>
                        <a:pt x="47" y="29"/>
                      </a:lnTo>
                      <a:lnTo>
                        <a:pt x="44" y="29"/>
                      </a:lnTo>
                      <a:lnTo>
                        <a:pt x="42" y="30"/>
                      </a:lnTo>
                      <a:lnTo>
                        <a:pt x="42" y="33"/>
                      </a:lnTo>
                      <a:lnTo>
                        <a:pt x="40" y="37"/>
                      </a:lnTo>
                      <a:lnTo>
                        <a:pt x="46" y="41"/>
                      </a:lnTo>
                      <a:lnTo>
                        <a:pt x="51" y="45"/>
                      </a:lnTo>
                      <a:lnTo>
                        <a:pt x="56" y="46"/>
                      </a:lnTo>
                      <a:lnTo>
                        <a:pt x="58" y="48"/>
                      </a:lnTo>
                      <a:lnTo>
                        <a:pt x="57" y="50"/>
                      </a:lnTo>
                      <a:lnTo>
                        <a:pt x="56" y="51"/>
                      </a:lnTo>
                      <a:lnTo>
                        <a:pt x="53" y="52"/>
                      </a:lnTo>
                      <a:lnTo>
                        <a:pt x="51" y="54"/>
                      </a:lnTo>
                      <a:lnTo>
                        <a:pt x="53" y="54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50" y="64"/>
                      </a:lnTo>
                      <a:lnTo>
                        <a:pt x="45" y="69"/>
                      </a:lnTo>
                      <a:lnTo>
                        <a:pt x="42" y="69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35"/>
                <p:cNvSpPr/>
                <p:nvPr/>
              </p:nvSpPr>
              <p:spPr bwMode="auto">
                <a:xfrm>
                  <a:off x="5593829" y="3373575"/>
                  <a:ext cx="496138" cy="709990"/>
                </a:xfrm>
                <a:custGeom>
                  <a:avLst/>
                  <a:gdLst>
                    <a:gd name="T0" fmla="*/ 51325 w 58"/>
                    <a:gd name="T1" fmla="*/ 590233 h 83"/>
                    <a:gd name="T2" fmla="*/ 59879 w 58"/>
                    <a:gd name="T3" fmla="*/ 496138 h 83"/>
                    <a:gd name="T4" fmla="*/ 25662 w 58"/>
                    <a:gd name="T5" fmla="*/ 419151 h 83"/>
                    <a:gd name="T6" fmla="*/ 0 w 58"/>
                    <a:gd name="T7" fmla="*/ 316502 h 83"/>
                    <a:gd name="T8" fmla="*/ 42771 w 58"/>
                    <a:gd name="T9" fmla="*/ 213852 h 83"/>
                    <a:gd name="T10" fmla="*/ 17108 w 58"/>
                    <a:gd name="T11" fmla="*/ 171082 h 83"/>
                    <a:gd name="T12" fmla="*/ 76987 w 58"/>
                    <a:gd name="T13" fmla="*/ 136866 h 83"/>
                    <a:gd name="T14" fmla="*/ 196744 w 58"/>
                    <a:gd name="T15" fmla="*/ 51325 h 83"/>
                    <a:gd name="T16" fmla="*/ 282285 w 58"/>
                    <a:gd name="T17" fmla="*/ 0 h 83"/>
                    <a:gd name="T18" fmla="*/ 307948 w 58"/>
                    <a:gd name="T19" fmla="*/ 17108 h 83"/>
                    <a:gd name="T20" fmla="*/ 316502 w 58"/>
                    <a:gd name="T21" fmla="*/ 68433 h 83"/>
                    <a:gd name="T22" fmla="*/ 342164 w 58"/>
                    <a:gd name="T23" fmla="*/ 59879 h 83"/>
                    <a:gd name="T24" fmla="*/ 350718 w 58"/>
                    <a:gd name="T25" fmla="*/ 25662 h 83"/>
                    <a:gd name="T26" fmla="*/ 376381 w 58"/>
                    <a:gd name="T27" fmla="*/ 59879 h 83"/>
                    <a:gd name="T28" fmla="*/ 444813 w 58"/>
                    <a:gd name="T29" fmla="*/ 51325 h 83"/>
                    <a:gd name="T30" fmla="*/ 470476 w 58"/>
                    <a:gd name="T31" fmla="*/ 68433 h 83"/>
                    <a:gd name="T32" fmla="*/ 436259 w 58"/>
                    <a:gd name="T33" fmla="*/ 111203 h 83"/>
                    <a:gd name="T34" fmla="*/ 487584 w 58"/>
                    <a:gd name="T35" fmla="*/ 205298 h 83"/>
                    <a:gd name="T36" fmla="*/ 496138 w 58"/>
                    <a:gd name="T37" fmla="*/ 205298 h 83"/>
                    <a:gd name="T38" fmla="*/ 479030 w 58"/>
                    <a:gd name="T39" fmla="*/ 230961 h 83"/>
                    <a:gd name="T40" fmla="*/ 410597 w 58"/>
                    <a:gd name="T41" fmla="*/ 273731 h 83"/>
                    <a:gd name="T42" fmla="*/ 367826 w 58"/>
                    <a:gd name="T43" fmla="*/ 325056 h 83"/>
                    <a:gd name="T44" fmla="*/ 376381 w 58"/>
                    <a:gd name="T45" fmla="*/ 367826 h 83"/>
                    <a:gd name="T46" fmla="*/ 316502 w 58"/>
                    <a:gd name="T47" fmla="*/ 487583 h 83"/>
                    <a:gd name="T48" fmla="*/ 273731 w 58"/>
                    <a:gd name="T49" fmla="*/ 547462 h 83"/>
                    <a:gd name="T50" fmla="*/ 282285 w 58"/>
                    <a:gd name="T51" fmla="*/ 590233 h 83"/>
                    <a:gd name="T52" fmla="*/ 273731 w 58"/>
                    <a:gd name="T53" fmla="*/ 650111 h 83"/>
                    <a:gd name="T54" fmla="*/ 333610 w 58"/>
                    <a:gd name="T55" fmla="*/ 658665 h 83"/>
                    <a:gd name="T56" fmla="*/ 282285 w 58"/>
                    <a:gd name="T57" fmla="*/ 658665 h 83"/>
                    <a:gd name="T58" fmla="*/ 239515 w 58"/>
                    <a:gd name="T59" fmla="*/ 692882 h 83"/>
                    <a:gd name="T60" fmla="*/ 205298 w 58"/>
                    <a:gd name="T61" fmla="*/ 684328 h 83"/>
                    <a:gd name="T62" fmla="*/ 111203 w 58"/>
                    <a:gd name="T63" fmla="*/ 709990 h 83"/>
                    <a:gd name="T64" fmla="*/ 94095 w 58"/>
                    <a:gd name="T65" fmla="*/ 684328 h 83"/>
                    <a:gd name="T66" fmla="*/ 136866 w 58"/>
                    <a:gd name="T67" fmla="*/ 624449 h 83"/>
                    <a:gd name="T68" fmla="*/ 111203 w 58"/>
                    <a:gd name="T69" fmla="*/ 607341 h 83"/>
                    <a:gd name="T70" fmla="*/ 59879 w 58"/>
                    <a:gd name="T71" fmla="*/ 615895 h 8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8"/>
                    <a:gd name="T109" fmla="*/ 0 h 83"/>
                    <a:gd name="T110" fmla="*/ 58 w 58"/>
                    <a:gd name="T111" fmla="*/ 83 h 8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8" h="83">
                      <a:moveTo>
                        <a:pt x="7" y="70"/>
                      </a:moveTo>
                      <a:lnTo>
                        <a:pt x="6" y="69"/>
                      </a:lnTo>
                      <a:lnTo>
                        <a:pt x="6" y="62"/>
                      </a:lnTo>
                      <a:lnTo>
                        <a:pt x="7" y="58"/>
                      </a:lnTo>
                      <a:lnTo>
                        <a:pt x="5" y="56"/>
                      </a:lnTo>
                      <a:lnTo>
                        <a:pt x="3" y="49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5" y="31"/>
                      </a:lnTo>
                      <a:lnTo>
                        <a:pt x="5" y="25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6"/>
                      </a:lnTo>
                      <a:lnTo>
                        <a:pt x="15" y="11"/>
                      </a:lnTo>
                      <a:lnTo>
                        <a:pt x="23" y="6"/>
                      </a:lnTo>
                      <a:lnTo>
                        <a:pt x="28" y="5"/>
                      </a:lnTo>
                      <a:lnTo>
                        <a:pt x="33" y="0"/>
                      </a:lnTo>
                      <a:lnTo>
                        <a:pt x="36" y="1"/>
                      </a:lnTo>
                      <a:lnTo>
                        <a:pt x="36" y="2"/>
                      </a:lnTo>
                      <a:lnTo>
                        <a:pt x="36" y="7"/>
                      </a:lnTo>
                      <a:lnTo>
                        <a:pt x="37" y="8"/>
                      </a:lnTo>
                      <a:lnTo>
                        <a:pt x="38" y="8"/>
                      </a:lnTo>
                      <a:lnTo>
                        <a:pt x="40" y="7"/>
                      </a:lnTo>
                      <a:lnTo>
                        <a:pt x="40" y="4"/>
                      </a:lnTo>
                      <a:lnTo>
                        <a:pt x="41" y="3"/>
                      </a:lnTo>
                      <a:lnTo>
                        <a:pt x="43" y="5"/>
                      </a:lnTo>
                      <a:lnTo>
                        <a:pt x="44" y="7"/>
                      </a:lnTo>
                      <a:lnTo>
                        <a:pt x="49" y="7"/>
                      </a:lnTo>
                      <a:lnTo>
                        <a:pt x="52" y="6"/>
                      </a:lnTo>
                      <a:lnTo>
                        <a:pt x="55" y="6"/>
                      </a:lnTo>
                      <a:lnTo>
                        <a:pt x="55" y="8"/>
                      </a:lnTo>
                      <a:lnTo>
                        <a:pt x="51" y="12"/>
                      </a:lnTo>
                      <a:lnTo>
                        <a:pt x="51" y="13"/>
                      </a:lnTo>
                      <a:lnTo>
                        <a:pt x="57" y="21"/>
                      </a:lnTo>
                      <a:lnTo>
                        <a:pt x="57" y="24"/>
                      </a:lnTo>
                      <a:lnTo>
                        <a:pt x="58" y="24"/>
                      </a:lnTo>
                      <a:lnTo>
                        <a:pt x="57" y="24"/>
                      </a:lnTo>
                      <a:lnTo>
                        <a:pt x="56" y="27"/>
                      </a:lnTo>
                      <a:lnTo>
                        <a:pt x="51" y="32"/>
                      </a:lnTo>
                      <a:lnTo>
                        <a:pt x="48" y="32"/>
                      </a:lnTo>
                      <a:lnTo>
                        <a:pt x="43" y="35"/>
                      </a:lnTo>
                      <a:lnTo>
                        <a:pt x="43" y="38"/>
                      </a:lnTo>
                      <a:lnTo>
                        <a:pt x="44" y="40"/>
                      </a:lnTo>
                      <a:lnTo>
                        <a:pt x="44" y="43"/>
                      </a:lnTo>
                      <a:lnTo>
                        <a:pt x="37" y="49"/>
                      </a:lnTo>
                      <a:lnTo>
                        <a:pt x="37" y="57"/>
                      </a:lnTo>
                      <a:lnTo>
                        <a:pt x="33" y="62"/>
                      </a:lnTo>
                      <a:lnTo>
                        <a:pt x="32" y="64"/>
                      </a:lnTo>
                      <a:lnTo>
                        <a:pt x="33" y="66"/>
                      </a:lnTo>
                      <a:lnTo>
                        <a:pt x="33" y="69"/>
                      </a:lnTo>
                      <a:lnTo>
                        <a:pt x="32" y="71"/>
                      </a:lnTo>
                      <a:lnTo>
                        <a:pt x="32" y="76"/>
                      </a:lnTo>
                      <a:lnTo>
                        <a:pt x="33" y="77"/>
                      </a:lnTo>
                      <a:lnTo>
                        <a:pt x="39" y="77"/>
                      </a:lnTo>
                      <a:lnTo>
                        <a:pt x="33" y="77"/>
                      </a:lnTo>
                      <a:lnTo>
                        <a:pt x="32" y="79"/>
                      </a:lnTo>
                      <a:lnTo>
                        <a:pt x="28" y="81"/>
                      </a:lnTo>
                      <a:lnTo>
                        <a:pt x="26" y="80"/>
                      </a:lnTo>
                      <a:lnTo>
                        <a:pt x="24" y="80"/>
                      </a:lnTo>
                      <a:lnTo>
                        <a:pt x="16" y="83"/>
                      </a:lnTo>
                      <a:lnTo>
                        <a:pt x="13" y="83"/>
                      </a:lnTo>
                      <a:lnTo>
                        <a:pt x="11" y="82"/>
                      </a:lnTo>
                      <a:lnTo>
                        <a:pt x="11" y="80"/>
                      </a:lnTo>
                      <a:lnTo>
                        <a:pt x="16" y="74"/>
                      </a:lnTo>
                      <a:lnTo>
                        <a:pt x="16" y="73"/>
                      </a:lnTo>
                      <a:lnTo>
                        <a:pt x="16" y="71"/>
                      </a:lnTo>
                      <a:lnTo>
                        <a:pt x="13" y="71"/>
                      </a:lnTo>
                      <a:lnTo>
                        <a:pt x="11" y="72"/>
                      </a:lnTo>
                      <a:lnTo>
                        <a:pt x="7" y="72"/>
                      </a:lnTo>
                      <a:lnTo>
                        <a:pt x="7" y="7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1" name="Freeform 36"/>
              <p:cNvSpPr/>
              <p:nvPr/>
            </p:nvSpPr>
            <p:spPr bwMode="auto">
              <a:xfrm>
                <a:off x="5080584" y="3416346"/>
                <a:ext cx="573125" cy="684327"/>
              </a:xfrm>
              <a:custGeom>
                <a:avLst/>
                <a:gdLst>
                  <a:gd name="T0" fmla="*/ 111203 w 67"/>
                  <a:gd name="T1" fmla="*/ 521799 h 80"/>
                  <a:gd name="T2" fmla="*/ 94095 w 67"/>
                  <a:gd name="T3" fmla="*/ 487583 h 80"/>
                  <a:gd name="T4" fmla="*/ 68433 w 67"/>
                  <a:gd name="T5" fmla="*/ 376380 h 80"/>
                  <a:gd name="T6" fmla="*/ 25662 w 67"/>
                  <a:gd name="T7" fmla="*/ 393488 h 80"/>
                  <a:gd name="T8" fmla="*/ 0 w 67"/>
                  <a:gd name="T9" fmla="*/ 367826 h 80"/>
                  <a:gd name="T10" fmla="*/ 34216 w 67"/>
                  <a:gd name="T11" fmla="*/ 359272 h 80"/>
                  <a:gd name="T12" fmla="*/ 68433 w 67"/>
                  <a:gd name="T13" fmla="*/ 325055 h 80"/>
                  <a:gd name="T14" fmla="*/ 51325 w 67"/>
                  <a:gd name="T15" fmla="*/ 256623 h 80"/>
                  <a:gd name="T16" fmla="*/ 42771 w 67"/>
                  <a:gd name="T17" fmla="*/ 136865 h 80"/>
                  <a:gd name="T18" fmla="*/ 76987 w 67"/>
                  <a:gd name="T19" fmla="*/ 111203 h 80"/>
                  <a:gd name="T20" fmla="*/ 111203 w 67"/>
                  <a:gd name="T21" fmla="*/ 68433 h 80"/>
                  <a:gd name="T22" fmla="*/ 179636 w 67"/>
                  <a:gd name="T23" fmla="*/ 51325 h 80"/>
                  <a:gd name="T24" fmla="*/ 162528 w 67"/>
                  <a:gd name="T25" fmla="*/ 17108 h 80"/>
                  <a:gd name="T26" fmla="*/ 188190 w 67"/>
                  <a:gd name="T27" fmla="*/ 0 h 80"/>
                  <a:gd name="T28" fmla="*/ 256623 w 67"/>
                  <a:gd name="T29" fmla="*/ 17108 h 80"/>
                  <a:gd name="T30" fmla="*/ 393489 w 67"/>
                  <a:gd name="T31" fmla="*/ 76987 h 80"/>
                  <a:gd name="T32" fmla="*/ 419151 w 67"/>
                  <a:gd name="T33" fmla="*/ 85541 h 80"/>
                  <a:gd name="T34" fmla="*/ 453367 w 67"/>
                  <a:gd name="T35" fmla="*/ 68433 h 80"/>
                  <a:gd name="T36" fmla="*/ 496138 w 67"/>
                  <a:gd name="T37" fmla="*/ 94095 h 80"/>
                  <a:gd name="T38" fmla="*/ 547463 w 67"/>
                  <a:gd name="T39" fmla="*/ 145419 h 80"/>
                  <a:gd name="T40" fmla="*/ 556017 w 67"/>
                  <a:gd name="T41" fmla="*/ 222406 h 80"/>
                  <a:gd name="T42" fmla="*/ 513246 w 67"/>
                  <a:gd name="T43" fmla="*/ 307947 h 80"/>
                  <a:gd name="T44" fmla="*/ 556017 w 67"/>
                  <a:gd name="T45" fmla="*/ 436258 h 80"/>
                  <a:gd name="T46" fmla="*/ 564571 w 67"/>
                  <a:gd name="T47" fmla="*/ 487583 h 80"/>
                  <a:gd name="T48" fmla="*/ 573125 w 67"/>
                  <a:gd name="T49" fmla="*/ 556016 h 80"/>
                  <a:gd name="T50" fmla="*/ 453367 w 67"/>
                  <a:gd name="T51" fmla="*/ 573124 h 80"/>
                  <a:gd name="T52" fmla="*/ 479030 w 67"/>
                  <a:gd name="T53" fmla="*/ 607340 h 80"/>
                  <a:gd name="T54" fmla="*/ 461922 w 67"/>
                  <a:gd name="T55" fmla="*/ 633002 h 80"/>
                  <a:gd name="T56" fmla="*/ 427705 w 67"/>
                  <a:gd name="T57" fmla="*/ 598786 h 80"/>
                  <a:gd name="T58" fmla="*/ 384935 w 67"/>
                  <a:gd name="T59" fmla="*/ 615894 h 80"/>
                  <a:gd name="T60" fmla="*/ 359272 w 67"/>
                  <a:gd name="T61" fmla="*/ 675773 h 80"/>
                  <a:gd name="T62" fmla="*/ 350718 w 67"/>
                  <a:gd name="T63" fmla="*/ 684327 h 80"/>
                  <a:gd name="T64" fmla="*/ 342164 w 67"/>
                  <a:gd name="T65" fmla="*/ 667219 h 80"/>
                  <a:gd name="T66" fmla="*/ 316502 w 67"/>
                  <a:gd name="T67" fmla="*/ 675773 h 80"/>
                  <a:gd name="T68" fmla="*/ 290840 w 67"/>
                  <a:gd name="T69" fmla="*/ 658665 h 80"/>
                  <a:gd name="T70" fmla="*/ 282285 w 67"/>
                  <a:gd name="T71" fmla="*/ 633002 h 80"/>
                  <a:gd name="T72" fmla="*/ 248069 w 67"/>
                  <a:gd name="T73" fmla="*/ 624448 h 80"/>
                  <a:gd name="T74" fmla="*/ 282285 w 67"/>
                  <a:gd name="T75" fmla="*/ 547462 h 80"/>
                  <a:gd name="T76" fmla="*/ 265177 w 67"/>
                  <a:gd name="T77" fmla="*/ 530353 h 80"/>
                  <a:gd name="T78" fmla="*/ 248069 w 67"/>
                  <a:gd name="T79" fmla="*/ 479029 h 80"/>
                  <a:gd name="T80" fmla="*/ 205298 w 67"/>
                  <a:gd name="T81" fmla="*/ 487583 h 80"/>
                  <a:gd name="T82" fmla="*/ 153974 w 67"/>
                  <a:gd name="T83" fmla="*/ 513245 h 8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7"/>
                  <a:gd name="T127" fmla="*/ 0 h 80"/>
                  <a:gd name="T128" fmla="*/ 67 w 67"/>
                  <a:gd name="T129" fmla="*/ 80 h 8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7" h="80">
                    <a:moveTo>
                      <a:pt x="11" y="61"/>
                    </a:moveTo>
                    <a:lnTo>
                      <a:pt x="13" y="61"/>
                    </a:lnTo>
                    <a:lnTo>
                      <a:pt x="12" y="59"/>
                    </a:lnTo>
                    <a:lnTo>
                      <a:pt x="11" y="57"/>
                    </a:lnTo>
                    <a:lnTo>
                      <a:pt x="8" y="54"/>
                    </a:lnTo>
                    <a:lnTo>
                      <a:pt x="8" y="44"/>
                    </a:lnTo>
                    <a:lnTo>
                      <a:pt x="5" y="44"/>
                    </a:lnTo>
                    <a:lnTo>
                      <a:pt x="3" y="46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0"/>
                    </a:lnTo>
                    <a:lnTo>
                      <a:pt x="8" y="38"/>
                    </a:lnTo>
                    <a:lnTo>
                      <a:pt x="8" y="35"/>
                    </a:lnTo>
                    <a:lnTo>
                      <a:pt x="6" y="30"/>
                    </a:lnTo>
                    <a:lnTo>
                      <a:pt x="6" y="18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9" y="13"/>
                    </a:lnTo>
                    <a:lnTo>
                      <a:pt x="10" y="11"/>
                    </a:lnTo>
                    <a:lnTo>
                      <a:pt x="13" y="8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2"/>
                    </a:lnTo>
                    <a:lnTo>
                      <a:pt x="42" y="9"/>
                    </a:lnTo>
                    <a:lnTo>
                      <a:pt x="46" y="9"/>
                    </a:lnTo>
                    <a:lnTo>
                      <a:pt x="47" y="8"/>
                    </a:lnTo>
                    <a:lnTo>
                      <a:pt x="49" y="10"/>
                    </a:lnTo>
                    <a:lnTo>
                      <a:pt x="51" y="11"/>
                    </a:lnTo>
                    <a:lnTo>
                      <a:pt x="53" y="8"/>
                    </a:lnTo>
                    <a:lnTo>
                      <a:pt x="55" y="10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4" y="17"/>
                    </a:lnTo>
                    <a:lnTo>
                      <a:pt x="65" y="20"/>
                    </a:lnTo>
                    <a:lnTo>
                      <a:pt x="65" y="26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63" y="44"/>
                    </a:lnTo>
                    <a:lnTo>
                      <a:pt x="65" y="51"/>
                    </a:lnTo>
                    <a:lnTo>
                      <a:pt x="67" y="53"/>
                    </a:lnTo>
                    <a:lnTo>
                      <a:pt x="66" y="57"/>
                    </a:lnTo>
                    <a:lnTo>
                      <a:pt x="66" y="64"/>
                    </a:lnTo>
                    <a:lnTo>
                      <a:pt x="67" y="65"/>
                    </a:lnTo>
                    <a:lnTo>
                      <a:pt x="67" y="67"/>
                    </a:lnTo>
                    <a:lnTo>
                      <a:pt x="53" y="67"/>
                    </a:lnTo>
                    <a:lnTo>
                      <a:pt x="53" y="68"/>
                    </a:lnTo>
                    <a:lnTo>
                      <a:pt x="56" y="71"/>
                    </a:lnTo>
                    <a:lnTo>
                      <a:pt x="56" y="72"/>
                    </a:lnTo>
                    <a:lnTo>
                      <a:pt x="54" y="74"/>
                    </a:lnTo>
                    <a:lnTo>
                      <a:pt x="53" y="75"/>
                    </a:lnTo>
                    <a:lnTo>
                      <a:pt x="50" y="70"/>
                    </a:lnTo>
                    <a:lnTo>
                      <a:pt x="46" y="70"/>
                    </a:lnTo>
                    <a:lnTo>
                      <a:pt x="45" y="72"/>
                    </a:lnTo>
                    <a:lnTo>
                      <a:pt x="43" y="78"/>
                    </a:lnTo>
                    <a:lnTo>
                      <a:pt x="42" y="79"/>
                    </a:lnTo>
                    <a:lnTo>
                      <a:pt x="42" y="80"/>
                    </a:lnTo>
                    <a:lnTo>
                      <a:pt x="41" y="80"/>
                    </a:lnTo>
                    <a:lnTo>
                      <a:pt x="41" y="79"/>
                    </a:lnTo>
                    <a:lnTo>
                      <a:pt x="40" y="78"/>
                    </a:lnTo>
                    <a:lnTo>
                      <a:pt x="38" y="78"/>
                    </a:lnTo>
                    <a:lnTo>
                      <a:pt x="37" y="79"/>
                    </a:lnTo>
                    <a:lnTo>
                      <a:pt x="35" y="79"/>
                    </a:lnTo>
                    <a:lnTo>
                      <a:pt x="34" y="77"/>
                    </a:lnTo>
                    <a:lnTo>
                      <a:pt x="34" y="75"/>
                    </a:lnTo>
                    <a:lnTo>
                      <a:pt x="33" y="74"/>
                    </a:lnTo>
                    <a:lnTo>
                      <a:pt x="30" y="74"/>
                    </a:lnTo>
                    <a:lnTo>
                      <a:pt x="29" y="73"/>
                    </a:lnTo>
                    <a:lnTo>
                      <a:pt x="29" y="70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31" y="62"/>
                    </a:lnTo>
                    <a:lnTo>
                      <a:pt x="29" y="59"/>
                    </a:lnTo>
                    <a:lnTo>
                      <a:pt x="29" y="56"/>
                    </a:lnTo>
                    <a:lnTo>
                      <a:pt x="26" y="56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8" y="60"/>
                    </a:lnTo>
                    <a:lnTo>
                      <a:pt x="11" y="6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7"/>
              <p:cNvSpPr/>
              <p:nvPr/>
            </p:nvSpPr>
            <p:spPr bwMode="auto">
              <a:xfrm>
                <a:off x="5628046" y="2073353"/>
                <a:ext cx="265177" cy="290839"/>
              </a:xfrm>
              <a:custGeom>
                <a:avLst/>
                <a:gdLst>
                  <a:gd name="T0" fmla="*/ 153974 w 31"/>
                  <a:gd name="T1" fmla="*/ 230960 h 34"/>
                  <a:gd name="T2" fmla="*/ 162528 w 31"/>
                  <a:gd name="T3" fmla="*/ 256623 h 34"/>
                  <a:gd name="T4" fmla="*/ 205298 w 31"/>
                  <a:gd name="T5" fmla="*/ 290839 h 34"/>
                  <a:gd name="T6" fmla="*/ 213852 w 31"/>
                  <a:gd name="T7" fmla="*/ 290839 h 34"/>
                  <a:gd name="T8" fmla="*/ 222407 w 31"/>
                  <a:gd name="T9" fmla="*/ 239514 h 34"/>
                  <a:gd name="T10" fmla="*/ 265177 w 31"/>
                  <a:gd name="T11" fmla="*/ 213852 h 34"/>
                  <a:gd name="T12" fmla="*/ 239515 w 31"/>
                  <a:gd name="T13" fmla="*/ 196744 h 34"/>
                  <a:gd name="T14" fmla="*/ 205298 w 31"/>
                  <a:gd name="T15" fmla="*/ 162528 h 34"/>
                  <a:gd name="T16" fmla="*/ 205298 w 31"/>
                  <a:gd name="T17" fmla="*/ 136865 h 34"/>
                  <a:gd name="T18" fmla="*/ 171082 w 31"/>
                  <a:gd name="T19" fmla="*/ 85541 h 34"/>
                  <a:gd name="T20" fmla="*/ 171082 w 31"/>
                  <a:gd name="T21" fmla="*/ 25662 h 34"/>
                  <a:gd name="T22" fmla="*/ 136866 w 31"/>
                  <a:gd name="T23" fmla="*/ 25662 h 34"/>
                  <a:gd name="T24" fmla="*/ 119757 w 31"/>
                  <a:gd name="T25" fmla="*/ 0 h 34"/>
                  <a:gd name="T26" fmla="*/ 94095 w 31"/>
                  <a:gd name="T27" fmla="*/ 0 h 34"/>
                  <a:gd name="T28" fmla="*/ 85541 w 31"/>
                  <a:gd name="T29" fmla="*/ 17108 h 34"/>
                  <a:gd name="T30" fmla="*/ 85541 w 31"/>
                  <a:gd name="T31" fmla="*/ 34216 h 34"/>
                  <a:gd name="T32" fmla="*/ 59879 w 31"/>
                  <a:gd name="T33" fmla="*/ 59879 h 34"/>
                  <a:gd name="T34" fmla="*/ 42770 w 31"/>
                  <a:gd name="T35" fmla="*/ 59879 h 34"/>
                  <a:gd name="T36" fmla="*/ 34216 w 31"/>
                  <a:gd name="T37" fmla="*/ 76987 h 34"/>
                  <a:gd name="T38" fmla="*/ 42770 w 31"/>
                  <a:gd name="T39" fmla="*/ 85541 h 34"/>
                  <a:gd name="T40" fmla="*/ 42770 w 31"/>
                  <a:gd name="T41" fmla="*/ 119757 h 34"/>
                  <a:gd name="T42" fmla="*/ 0 w 31"/>
                  <a:gd name="T43" fmla="*/ 136865 h 34"/>
                  <a:gd name="T44" fmla="*/ 0 w 31"/>
                  <a:gd name="T45" fmla="*/ 179636 h 34"/>
                  <a:gd name="T46" fmla="*/ 68433 w 31"/>
                  <a:gd name="T47" fmla="*/ 179636 h 34"/>
                  <a:gd name="T48" fmla="*/ 85541 w 31"/>
                  <a:gd name="T49" fmla="*/ 153974 h 34"/>
                  <a:gd name="T50" fmla="*/ 111203 w 31"/>
                  <a:gd name="T51" fmla="*/ 153974 h 34"/>
                  <a:gd name="T52" fmla="*/ 153974 w 31"/>
                  <a:gd name="T53" fmla="*/ 196744 h 34"/>
                  <a:gd name="T54" fmla="*/ 153974 w 31"/>
                  <a:gd name="T55" fmla="*/ 230960 h 3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1"/>
                  <a:gd name="T85" fmla="*/ 0 h 34"/>
                  <a:gd name="T86" fmla="*/ 31 w 31"/>
                  <a:gd name="T87" fmla="*/ 34 h 3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1" h="34">
                    <a:moveTo>
                      <a:pt x="18" y="27"/>
                    </a:moveTo>
                    <a:lnTo>
                      <a:pt x="19" y="30"/>
                    </a:lnTo>
                    <a:lnTo>
                      <a:pt x="24" y="34"/>
                    </a:lnTo>
                    <a:lnTo>
                      <a:pt x="25" y="34"/>
                    </a:lnTo>
                    <a:lnTo>
                      <a:pt x="26" y="28"/>
                    </a:lnTo>
                    <a:lnTo>
                      <a:pt x="31" y="25"/>
                    </a:lnTo>
                    <a:lnTo>
                      <a:pt x="28" y="23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0" y="10"/>
                    </a:lnTo>
                    <a:lnTo>
                      <a:pt x="20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5" y="14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8" y="21"/>
                    </a:lnTo>
                    <a:lnTo>
                      <a:pt x="10" y="18"/>
                    </a:lnTo>
                    <a:lnTo>
                      <a:pt x="13" y="18"/>
                    </a:lnTo>
                    <a:lnTo>
                      <a:pt x="18" y="23"/>
                    </a:lnTo>
                    <a:lnTo>
                      <a:pt x="18" y="2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8"/>
              <p:cNvSpPr/>
              <p:nvPr/>
            </p:nvSpPr>
            <p:spPr bwMode="auto">
              <a:xfrm>
                <a:off x="6329482" y="3168277"/>
                <a:ext cx="59879" cy="68433"/>
              </a:xfrm>
              <a:custGeom>
                <a:avLst/>
                <a:gdLst>
                  <a:gd name="T0" fmla="*/ 0 w 7"/>
                  <a:gd name="T1" fmla="*/ 8554 h 8"/>
                  <a:gd name="T2" fmla="*/ 0 w 7"/>
                  <a:gd name="T3" fmla="*/ 42771 h 8"/>
                  <a:gd name="T4" fmla="*/ 34217 w 7"/>
                  <a:gd name="T5" fmla="*/ 68433 h 8"/>
                  <a:gd name="T6" fmla="*/ 59879 w 7"/>
                  <a:gd name="T7" fmla="*/ 42771 h 8"/>
                  <a:gd name="T8" fmla="*/ 59879 w 7"/>
                  <a:gd name="T9" fmla="*/ 17108 h 8"/>
                  <a:gd name="T10" fmla="*/ 8554 w 7"/>
                  <a:gd name="T11" fmla="*/ 0 h 8"/>
                  <a:gd name="T12" fmla="*/ 0 w 7"/>
                  <a:gd name="T13" fmla="*/ 855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8"/>
                  <a:gd name="T23" fmla="*/ 7 w 7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8">
                    <a:moveTo>
                      <a:pt x="0" y="1"/>
                    </a:moveTo>
                    <a:lnTo>
                      <a:pt x="0" y="5"/>
                    </a:lnTo>
                    <a:lnTo>
                      <a:pt x="4" y="8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4488996" y="20955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292146" y="20955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834946" y="24447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746046" y="28956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41296" y="31686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307896" y="34544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36546" y="38163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184196" y="36449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025446" y="35877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146096" y="34925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526971" y="44069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269796" y="454977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555421" y="371157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107746" y="302577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74671" y="37973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五角星 25"/>
            <p:cNvSpPr/>
            <p:nvPr/>
          </p:nvSpPr>
          <p:spPr>
            <a:xfrm>
              <a:off x="3587780" y="2471363"/>
              <a:ext cx="255588" cy="255588"/>
            </a:xfrm>
            <a:prstGeom prst="star5">
              <a:avLst/>
            </a:prstGeom>
            <a:solidFill>
              <a:srgbClr val="219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574596" y="2778308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2" name="Text Box 11"/>
          <p:cNvSpPr txBox="1">
            <a:spLocks noChangeArrowheads="1"/>
          </p:cNvSpPr>
          <p:nvPr/>
        </p:nvSpPr>
        <p:spPr bwMode="auto">
          <a:xfrm>
            <a:off x="483211" y="5242080"/>
            <a:ext cx="8273439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/>
                </a:solidFill>
              </a:rPr>
              <a:t>PPT</a:t>
            </a:r>
            <a:r>
              <a:rPr lang="zh-CN" altLang="en-US" dirty="0">
                <a:solidFill>
                  <a:prstClr val="black"/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/>
                </a:solidFill>
              </a:rPr>
              <a:t>PPT</a:t>
            </a:r>
            <a:r>
              <a:rPr lang="zh-CN" altLang="en-US" dirty="0">
                <a:solidFill>
                  <a:prstClr val="black"/>
                </a:solidFill>
              </a:rPr>
              <a:t>制作技术、顶级的</a:t>
            </a:r>
            <a:r>
              <a:rPr lang="en-US" altLang="zh-CN" dirty="0">
                <a:solidFill>
                  <a:prstClr val="black"/>
                </a:solidFill>
              </a:rPr>
              <a:t>PPT</a:t>
            </a:r>
            <a:r>
              <a:rPr lang="zh-CN" altLang="en-US" dirty="0">
                <a:solidFill>
                  <a:prstClr val="black"/>
                </a:solidFill>
              </a:rPr>
              <a:t>设计团队，坚持</a:t>
            </a:r>
            <a:r>
              <a:rPr lang="zh-CN" altLang="en-US" dirty="0" smtClean="0">
                <a:solidFill>
                  <a:prstClr val="black"/>
                </a:solidFill>
              </a:rPr>
              <a:t>精益求精。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3" name="矩形 18"/>
          <p:cNvSpPr>
            <a:spLocks noChangeArrowheads="1"/>
          </p:cNvSpPr>
          <p:nvPr/>
        </p:nvSpPr>
        <p:spPr bwMode="auto">
          <a:xfrm>
            <a:off x="495910" y="5817038"/>
            <a:ext cx="85038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495911" y="4885448"/>
            <a:ext cx="152248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spc="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区域布局</a:t>
            </a:r>
            <a:endParaRPr lang="zh-CN" altLang="en-US" b="1" spc="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0" y="4968875"/>
            <a:ext cx="483211" cy="200026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4187</Words>
  <Application>WPS 演示</Application>
  <PresentationFormat>全屏显示(4:3)</PresentationFormat>
  <Paragraphs>470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Arial Black</vt:lpstr>
      <vt:lpstr>Calibri</vt:lpstr>
      <vt:lpstr>CorpoA</vt:lpstr>
      <vt:lpstr>A bite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cp:lastModifiedBy>荷语默</cp:lastModifiedBy>
  <cp:revision>4</cp:revision>
  <dcterms:created xsi:type="dcterms:W3CDTF">2014-08-26T06:44:00Z</dcterms:created>
  <dcterms:modified xsi:type="dcterms:W3CDTF">2018-08-29T02:34:20Z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